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3"/>
  </p:notesMasterIdLst>
  <p:sldIdLst>
    <p:sldId id="331" r:id="rId4"/>
    <p:sldId id="302" r:id="rId5"/>
    <p:sldId id="340" r:id="rId6"/>
    <p:sldId id="311" r:id="rId7"/>
    <p:sldId id="273" r:id="rId8"/>
    <p:sldId id="350" r:id="rId9"/>
    <p:sldId id="351" r:id="rId10"/>
    <p:sldId id="358" r:id="rId11"/>
    <p:sldId id="316" r:id="rId12"/>
    <p:sldId id="352" r:id="rId13"/>
    <p:sldId id="339" r:id="rId14"/>
    <p:sldId id="329" r:id="rId15"/>
    <p:sldId id="343" r:id="rId16"/>
    <p:sldId id="353" r:id="rId17"/>
    <p:sldId id="347" r:id="rId18"/>
    <p:sldId id="328" r:id="rId19"/>
    <p:sldId id="345" r:id="rId20"/>
    <p:sldId id="290" r:id="rId21"/>
    <p:sldId id="355" r:id="rId22"/>
    <p:sldId id="356" r:id="rId23"/>
    <p:sldId id="357" r:id="rId24"/>
    <p:sldId id="301" r:id="rId25"/>
    <p:sldId id="337" r:id="rId26"/>
    <p:sldId id="338" r:id="rId27"/>
    <p:sldId id="306" r:id="rId28"/>
    <p:sldId id="307" r:id="rId29"/>
    <p:sldId id="308" r:id="rId30"/>
    <p:sldId id="297" r:id="rId31"/>
    <p:sldId id="348" r:id="rId32"/>
    <p:sldId id="349" r:id="rId33"/>
    <p:sldId id="292" r:id="rId34"/>
    <p:sldId id="287" r:id="rId35"/>
    <p:sldId id="341" r:id="rId36"/>
    <p:sldId id="282" r:id="rId37"/>
    <p:sldId id="288" r:id="rId38"/>
    <p:sldId id="310" r:id="rId39"/>
    <p:sldId id="309" r:id="rId40"/>
    <p:sldId id="312" r:id="rId41"/>
    <p:sldId id="300" r:id="rId42"/>
    <p:sldId id="313" r:id="rId43"/>
    <p:sldId id="319" r:id="rId44"/>
    <p:sldId id="299" r:id="rId45"/>
    <p:sldId id="285" r:id="rId46"/>
    <p:sldId id="354" r:id="rId47"/>
    <p:sldId id="293" r:id="rId48"/>
    <p:sldId id="294" r:id="rId49"/>
    <p:sldId id="314" r:id="rId50"/>
    <p:sldId id="289" r:id="rId51"/>
    <p:sldId id="318" r:id="rId52"/>
    <p:sldId id="342" r:id="rId53"/>
    <p:sldId id="303" r:id="rId54"/>
    <p:sldId id="305" r:id="rId55"/>
    <p:sldId id="263" r:id="rId56"/>
    <p:sldId id="304" r:id="rId57"/>
    <p:sldId id="298" r:id="rId58"/>
    <p:sldId id="327" r:id="rId59"/>
    <p:sldId id="317" r:id="rId60"/>
    <p:sldId id="325" r:id="rId61"/>
    <p:sldId id="344" r:id="rId62"/>
    <p:sldId id="323" r:id="rId63"/>
    <p:sldId id="315" r:id="rId64"/>
    <p:sldId id="321" r:id="rId65"/>
    <p:sldId id="320" r:id="rId66"/>
    <p:sldId id="346" r:id="rId67"/>
    <p:sldId id="267" r:id="rId68"/>
    <p:sldId id="296" r:id="rId69"/>
    <p:sldId id="257" r:id="rId70"/>
    <p:sldId id="258" r:id="rId71"/>
    <p:sldId id="25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8" autoAdjust="0"/>
    <p:restoredTop sz="83487" autoAdjust="0"/>
  </p:normalViewPr>
  <p:slideViewPr>
    <p:cSldViewPr snapToGrid="0" showGuides="1">
      <p:cViewPr varScale="1">
        <p:scale>
          <a:sx n="93" d="100"/>
          <a:sy n="93" d="100"/>
        </p:scale>
        <p:origin x="1360" y="19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C2D6-4E29-81D4-5D0EA555C848}"/>
              </c:ext>
            </c:extLst>
          </c:dPt>
          <c:dPt>
            <c:idx val="1"/>
            <c:bubble3D val="0"/>
            <c:spPr>
              <a:solidFill>
                <a:schemeClr val="accent3"/>
              </a:solidFill>
            </c:spPr>
            <c:extLst>
              <c:ext xmlns:c16="http://schemas.microsoft.com/office/drawing/2014/chart" uri="{C3380CC4-5D6E-409C-BE32-E72D297353CC}">
                <c16:uniqueId val="{00000003-C2D6-4E29-81D4-5D0EA555C848}"/>
              </c:ext>
            </c:extLst>
          </c:dPt>
          <c:dPt>
            <c:idx val="2"/>
            <c:bubble3D val="0"/>
            <c:spPr>
              <a:solidFill>
                <a:schemeClr val="accent2"/>
              </a:solidFill>
            </c:spPr>
            <c:extLst>
              <c:ext xmlns:c16="http://schemas.microsoft.com/office/drawing/2014/chart" uri="{C3380CC4-5D6E-409C-BE32-E72D297353CC}">
                <c16:uniqueId val="{00000005-C2D6-4E29-81D4-5D0EA555C848}"/>
              </c:ext>
            </c:extLst>
          </c:dPt>
          <c:dPt>
            <c:idx val="3"/>
            <c:bubble3D val="0"/>
            <c:spPr>
              <a:solidFill>
                <a:schemeClr val="accent1"/>
              </a:solidFill>
            </c:spPr>
            <c:extLst>
              <c:ext xmlns:c16="http://schemas.microsoft.com/office/drawing/2014/chart" uri="{C3380CC4-5D6E-409C-BE32-E72D297353CC}">
                <c16:uniqueId val="{00000007-C2D6-4E29-81D4-5D0EA555C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2D6-4E29-81D4-5D0EA555C848}"/>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gap"/>
    <c:showDLblsOverMax val="0"/>
  </c:chart>
  <c:txPr>
    <a:bodyPr/>
    <a:lstStyle/>
    <a:p>
      <a:pPr>
        <a:defRPr sz="1800"/>
      </a:pPr>
      <a:endParaRPr lang="en-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10748792270534E-2"/>
          <c:y val="5.1451086956521737E-2"/>
          <c:w val="0.8833381642512077"/>
          <c:h val="0.8833381642512077"/>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7238-4D80-B5FB-6702FD66E320}"/>
              </c:ext>
            </c:extLst>
          </c:dPt>
          <c:dPt>
            <c:idx val="1"/>
            <c:bubble3D val="0"/>
            <c:spPr>
              <a:solidFill>
                <a:sysClr val="window" lastClr="FFFFFF">
                  <a:alpha val="31000"/>
                </a:sysClr>
              </a:solidFill>
            </c:spPr>
            <c:extLst>
              <c:ext xmlns:c16="http://schemas.microsoft.com/office/drawing/2014/chart" uri="{C3380CC4-5D6E-409C-BE32-E72D297353CC}">
                <c16:uniqueId val="{00000003-7238-4D80-B5FB-6702FD66E320}"/>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7238-4D80-B5FB-6702FD66E320}"/>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10748792270534E-2"/>
          <c:y val="5.1451086956521737E-2"/>
          <c:w val="0.8833381642512077"/>
          <c:h val="0.8833381642512077"/>
        </c:manualLayout>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ADF0-4244-A256-C4EBAC677DBB}"/>
              </c:ext>
            </c:extLst>
          </c:dPt>
          <c:dPt>
            <c:idx val="1"/>
            <c:bubble3D val="0"/>
            <c:spPr>
              <a:solidFill>
                <a:sysClr val="window" lastClr="FFFFFF">
                  <a:alpha val="31000"/>
                </a:sysClr>
              </a:solidFill>
            </c:spPr>
            <c:extLst>
              <c:ext xmlns:c16="http://schemas.microsoft.com/office/drawing/2014/chart" uri="{C3380CC4-5D6E-409C-BE32-E72D297353CC}">
                <c16:uniqueId val="{00000003-ADF0-4244-A256-C4EBAC677DBB}"/>
              </c:ext>
            </c:extLst>
          </c:dPt>
          <c:cat>
            <c:strRef>
              <c:f>Sheet1!$A$2:$A$3</c:f>
              <c:strCache>
                <c:ptCount val="2"/>
                <c:pt idx="0">
                  <c:v>1st Qtr</c:v>
                </c:pt>
                <c:pt idx="1">
                  <c:v>2nd Qtr</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ADF0-4244-A256-C4EBAC677DBB}"/>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799"/>
          <c:y val="6.9859291285741004E-2"/>
          <c:w val="0.70551784182982402"/>
          <c:h val="0.86028141742851805"/>
        </c:manualLayout>
      </c:layout>
      <c:doughnutChart>
        <c:varyColors val="1"/>
        <c:ser>
          <c:idx val="0"/>
          <c:order val="0"/>
          <c:tx>
            <c:strRef>
              <c:f>Sheet1!$B$1</c:f>
              <c:strCache>
                <c:ptCount val="1"/>
                <c:pt idx="0">
                  <c:v>%</c:v>
                </c:pt>
              </c:strCache>
            </c:strRef>
          </c:tx>
          <c:dPt>
            <c:idx val="0"/>
            <c:bubble3D val="0"/>
            <c:spPr>
              <a:solidFill>
                <a:schemeClr val="accent4"/>
              </a:solidFill>
            </c:spPr>
            <c:extLst>
              <c:ext xmlns:c16="http://schemas.microsoft.com/office/drawing/2014/chart" uri="{C3380CC4-5D6E-409C-BE32-E72D297353CC}">
                <c16:uniqueId val="{00000001-B2F4-4166-88D4-1B173F49C083}"/>
              </c:ext>
            </c:extLst>
          </c:dPt>
          <c:dPt>
            <c:idx val="1"/>
            <c:bubble3D val="0"/>
            <c:spPr>
              <a:pattFill prst="ltDnDiag">
                <a:fgClr>
                  <a:schemeClr val="bg1">
                    <a:lumMod val="65000"/>
                  </a:schemeClr>
                </a:fgClr>
                <a:bgClr>
                  <a:schemeClr val="bg1">
                    <a:lumMod val="95000"/>
                  </a:schemeClr>
                </a:bgClr>
              </a:pattFill>
            </c:spPr>
            <c:extLst>
              <c:ext xmlns:c16="http://schemas.microsoft.com/office/drawing/2014/chart" uri="{C3380CC4-5D6E-409C-BE32-E72D297353CC}">
                <c16:uniqueId val="{00000003-B2F4-4166-88D4-1B173F49C083}"/>
              </c:ext>
            </c:extLst>
          </c:dPt>
          <c:cat>
            <c:strRef>
              <c:f>Sheet1!$A$2:$A$3</c:f>
              <c:strCache>
                <c:ptCount val="2"/>
                <c:pt idx="0">
                  <c:v>colored</c:v>
                </c:pt>
                <c:pt idx="1">
                  <c:v>blank</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B2F4-4166-88D4-1B173F49C083}"/>
            </c:ext>
          </c:extLst>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sz="1800"/>
      </a:pPr>
      <a:endParaRPr lang="en-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799"/>
          <c:y val="6.9859291285741004E-2"/>
          <c:w val="0.70551784182982402"/>
          <c:h val="0.86028141742851805"/>
        </c:manualLayout>
      </c:layout>
      <c:doughnutChart>
        <c:varyColors val="1"/>
        <c:ser>
          <c:idx val="0"/>
          <c:order val="0"/>
          <c:tx>
            <c:strRef>
              <c:f>Sheet1!$B$1</c:f>
              <c:strCache>
                <c:ptCount val="1"/>
                <c:pt idx="0">
                  <c:v>%</c:v>
                </c:pt>
              </c:strCache>
            </c:strRef>
          </c:tx>
          <c:dPt>
            <c:idx val="0"/>
            <c:bubble3D val="0"/>
            <c:spPr>
              <a:solidFill>
                <a:schemeClr val="accent2"/>
              </a:solidFill>
            </c:spPr>
            <c:extLst>
              <c:ext xmlns:c16="http://schemas.microsoft.com/office/drawing/2014/chart" uri="{C3380CC4-5D6E-409C-BE32-E72D297353CC}">
                <c16:uniqueId val="{00000001-21A2-41D6-AB64-44E7FE6AA528}"/>
              </c:ext>
            </c:extLst>
          </c:dPt>
          <c:dPt>
            <c:idx val="1"/>
            <c:bubble3D val="0"/>
            <c:spPr>
              <a:pattFill prst="ltDnDiag">
                <a:fgClr>
                  <a:schemeClr val="bg1">
                    <a:lumMod val="65000"/>
                  </a:schemeClr>
                </a:fgClr>
                <a:bgClr>
                  <a:schemeClr val="bg1">
                    <a:lumMod val="95000"/>
                  </a:schemeClr>
                </a:bgClr>
              </a:pattFill>
            </c:spPr>
            <c:extLst>
              <c:ext xmlns:c16="http://schemas.microsoft.com/office/drawing/2014/chart" uri="{C3380CC4-5D6E-409C-BE32-E72D297353CC}">
                <c16:uniqueId val="{00000003-21A2-41D6-AB64-44E7FE6AA528}"/>
              </c:ext>
            </c:extLst>
          </c:dPt>
          <c:cat>
            <c:strRef>
              <c:f>Sheet1!$A$2:$A$3</c:f>
              <c:strCache>
                <c:ptCount val="2"/>
                <c:pt idx="0">
                  <c:v>colored</c:v>
                </c:pt>
                <c:pt idx="1">
                  <c:v>blank</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21A2-41D6-AB64-44E7FE6AA528}"/>
            </c:ext>
          </c:extLst>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sz="1800"/>
      </a:pPr>
      <a:endParaRPr lang="en-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799"/>
          <c:y val="6.9859291285741004E-2"/>
          <c:w val="0.70551784182982402"/>
          <c:h val="0.86028141742851805"/>
        </c:manualLayout>
      </c:layout>
      <c:doughnutChart>
        <c:varyColors val="1"/>
        <c:ser>
          <c:idx val="0"/>
          <c:order val="0"/>
          <c:tx>
            <c:strRef>
              <c:f>Sheet1!$B$1</c:f>
              <c:strCache>
                <c:ptCount val="1"/>
                <c:pt idx="0">
                  <c:v>%</c:v>
                </c:pt>
              </c:strCache>
            </c:strRef>
          </c:tx>
          <c:dPt>
            <c:idx val="0"/>
            <c:bubble3D val="0"/>
            <c:spPr>
              <a:solidFill>
                <a:schemeClr val="accent3"/>
              </a:solidFill>
            </c:spPr>
            <c:extLst>
              <c:ext xmlns:c16="http://schemas.microsoft.com/office/drawing/2014/chart" uri="{C3380CC4-5D6E-409C-BE32-E72D297353CC}">
                <c16:uniqueId val="{00000001-D4B3-4EA6-8402-7A8F9B26B7AA}"/>
              </c:ext>
            </c:extLst>
          </c:dPt>
          <c:dPt>
            <c:idx val="1"/>
            <c:bubble3D val="0"/>
            <c:spPr>
              <a:pattFill prst="ltDnDiag">
                <a:fgClr>
                  <a:schemeClr val="bg1">
                    <a:lumMod val="65000"/>
                  </a:schemeClr>
                </a:fgClr>
                <a:bgClr>
                  <a:schemeClr val="bg1">
                    <a:lumMod val="95000"/>
                  </a:schemeClr>
                </a:bgClr>
              </a:pattFill>
            </c:spPr>
            <c:extLst>
              <c:ext xmlns:c16="http://schemas.microsoft.com/office/drawing/2014/chart" uri="{C3380CC4-5D6E-409C-BE32-E72D297353CC}">
                <c16:uniqueId val="{00000003-D4B3-4EA6-8402-7A8F9B26B7AA}"/>
              </c:ext>
            </c:extLst>
          </c:dPt>
          <c:cat>
            <c:strRef>
              <c:f>Sheet1!$A$2:$A$3</c:f>
              <c:strCache>
                <c:ptCount val="2"/>
                <c:pt idx="0">
                  <c:v>colored</c:v>
                </c:pt>
                <c:pt idx="1">
                  <c:v>blank</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D4B3-4EA6-8402-7A8F9B26B7AA}"/>
            </c:ext>
          </c:extLst>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sz="1800"/>
      </a:pPr>
      <a:endParaRPr lang="en-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799"/>
          <c:y val="6.9859291285741004E-2"/>
          <c:w val="0.70551784182982402"/>
          <c:h val="0.86028141742851805"/>
        </c:manualLayout>
      </c:layout>
      <c:doughnutChart>
        <c:varyColors val="1"/>
        <c:ser>
          <c:idx val="0"/>
          <c:order val="0"/>
          <c:tx>
            <c:strRef>
              <c:f>Sheet1!$B$1</c:f>
              <c:strCache>
                <c:ptCount val="1"/>
                <c:pt idx="0">
                  <c:v>%</c:v>
                </c:pt>
              </c:strCache>
            </c:strRef>
          </c:tx>
          <c:dPt>
            <c:idx val="0"/>
            <c:bubble3D val="0"/>
            <c:spPr>
              <a:solidFill>
                <a:schemeClr val="accent1"/>
              </a:solidFill>
            </c:spPr>
            <c:extLst>
              <c:ext xmlns:c16="http://schemas.microsoft.com/office/drawing/2014/chart" uri="{C3380CC4-5D6E-409C-BE32-E72D297353CC}">
                <c16:uniqueId val="{00000001-74B4-41D9-8659-637EFDA2BD1C}"/>
              </c:ext>
            </c:extLst>
          </c:dPt>
          <c:dPt>
            <c:idx val="1"/>
            <c:bubble3D val="0"/>
            <c:spPr>
              <a:pattFill prst="ltDnDiag">
                <a:fgClr>
                  <a:schemeClr val="bg1">
                    <a:lumMod val="65000"/>
                  </a:schemeClr>
                </a:fgClr>
                <a:bgClr>
                  <a:schemeClr val="bg1">
                    <a:lumMod val="95000"/>
                  </a:schemeClr>
                </a:bgClr>
              </a:pattFill>
            </c:spPr>
            <c:extLst>
              <c:ext xmlns:c16="http://schemas.microsoft.com/office/drawing/2014/chart" uri="{C3380CC4-5D6E-409C-BE32-E72D297353CC}">
                <c16:uniqueId val="{00000003-74B4-41D9-8659-637EFDA2BD1C}"/>
              </c:ext>
            </c:extLst>
          </c:dPt>
          <c:cat>
            <c:strRef>
              <c:f>Sheet1!$A$2:$A$3</c:f>
              <c:strCache>
                <c:ptCount val="2"/>
                <c:pt idx="0">
                  <c:v>colored</c:v>
                </c:pt>
                <c:pt idx="1">
                  <c:v>blank</c:v>
                </c:pt>
              </c:strCache>
            </c:strRef>
          </c:cat>
          <c:val>
            <c:numRef>
              <c:f>Sheet1!$B$2:$B$3</c:f>
              <c:numCache>
                <c:formatCode>General</c:formatCode>
                <c:ptCount val="2"/>
                <c:pt idx="0">
                  <c:v>60</c:v>
                </c:pt>
                <c:pt idx="1">
                  <c:v>20</c:v>
                </c:pt>
              </c:numCache>
            </c:numRef>
          </c:val>
          <c:extLst>
            <c:ext xmlns:c16="http://schemas.microsoft.com/office/drawing/2014/chart" uri="{C3380CC4-5D6E-409C-BE32-E72D297353CC}">
              <c16:uniqueId val="{00000004-74B4-41D9-8659-637EFDA2BD1C}"/>
            </c:ext>
          </c:extLst>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sz="1800"/>
      </a:pPr>
      <a:endParaRPr lang="en-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 Good morning everyone. I’m ZHOU Yukun ,and my final year project is about Hand-scratching Gesture recognition on Augmented Reality glasses. </a:t>
            </a:r>
          </a:p>
        </p:txBody>
      </p:sp>
      <p:sp>
        <p:nvSpPr>
          <p:cNvPr id="4" name="Slide Number Placeholder 3"/>
          <p:cNvSpPr>
            <a:spLocks noGrp="1"/>
          </p:cNvSpPr>
          <p:nvPr>
            <p:ph type="sldNum" sz="quarter" idx="5"/>
          </p:nvPr>
        </p:nvSpPr>
        <p:spPr/>
        <p:txBody>
          <a:bodyPr/>
          <a:lstStyle/>
          <a:p>
            <a:fld id="{C05A6995-277D-4C47-B075-AD85F466DE52}" type="slidenum">
              <a:rPr lang="en-US" smtClean="0"/>
              <a:t>1</a:t>
            </a:fld>
            <a:endParaRPr lang="en-US"/>
          </a:p>
        </p:txBody>
      </p:sp>
    </p:spTree>
    <p:extLst>
      <p:ext uri="{BB962C8B-B14F-4D97-AF65-F5344CB8AC3E}">
        <p14:creationId xmlns:p14="http://schemas.microsoft.com/office/powerpoint/2010/main" val="255051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 product we use is MadGaze Glow Plus. It requires a cable to connect the phone</a:t>
            </a:r>
          </a:p>
        </p:txBody>
      </p:sp>
      <p:sp>
        <p:nvSpPr>
          <p:cNvPr id="4" name="Slide Number Placeholder 3"/>
          <p:cNvSpPr>
            <a:spLocks noGrp="1"/>
          </p:cNvSpPr>
          <p:nvPr>
            <p:ph type="sldNum" sz="quarter" idx="5"/>
          </p:nvPr>
        </p:nvSpPr>
        <p:spPr/>
        <p:txBody>
          <a:bodyPr/>
          <a:lstStyle/>
          <a:p>
            <a:fld id="{C05A6995-277D-4C47-B075-AD85F466DE52}" type="slidenum">
              <a:rPr lang="en-US" smtClean="0"/>
              <a:t>10</a:t>
            </a:fld>
            <a:endParaRPr lang="en-US"/>
          </a:p>
        </p:txBody>
      </p:sp>
    </p:spTree>
    <p:extLst>
      <p:ext uri="{BB962C8B-B14F-4D97-AF65-F5344CB8AC3E}">
        <p14:creationId xmlns:p14="http://schemas.microsoft.com/office/powerpoint/2010/main" val="2093898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I’ll show you our detailed design. First, we must make our glasses receive and record sound. Once we have sound data, we can normalize it to a processable format. Then we design deep learning models to classify the sound pattern. We must consider the efficiency and accuracy and choose the best model. Finally, we will deploy the whole program in a real-time scenario. So the program can detect the sound pattern all the way and react to that within short time.</a:t>
            </a:r>
          </a:p>
        </p:txBody>
      </p:sp>
      <p:sp>
        <p:nvSpPr>
          <p:cNvPr id="4" name="Slide Number Placeholder 3"/>
          <p:cNvSpPr>
            <a:spLocks noGrp="1"/>
          </p:cNvSpPr>
          <p:nvPr>
            <p:ph type="sldNum" sz="quarter" idx="5"/>
          </p:nvPr>
        </p:nvSpPr>
        <p:spPr/>
        <p:txBody>
          <a:bodyPr/>
          <a:lstStyle/>
          <a:p>
            <a:fld id="{C05A6995-277D-4C47-B075-AD85F466DE52}" type="slidenum">
              <a:rPr lang="en-US" smtClean="0"/>
              <a:t>11</a:t>
            </a:fld>
            <a:endParaRPr lang="en-US"/>
          </a:p>
        </p:txBody>
      </p:sp>
    </p:spTree>
    <p:extLst>
      <p:ext uri="{BB962C8B-B14F-4D97-AF65-F5344CB8AC3E}">
        <p14:creationId xmlns:p14="http://schemas.microsoft.com/office/powerpoint/2010/main" val="2930861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 the first step, since our AR glasses are exactly controlled by Android software, we use Android Studio to develop it. Here’s our interface of Android application. The interface is as the figure. For the sound recrding, we design that the recording will automatically stop in 2 sec after you touch start recording button. The status textview will show the recording and stop status. So we can get records with the same  length. In total, we made 300 records for each gesture we designed, including forward, back and forth, and double click. We use these 3 gestures as a base for our Ar glasses. Once we enable our program to record and have data, we can start our data processing. </a:t>
            </a:r>
          </a:p>
        </p:txBody>
      </p:sp>
      <p:sp>
        <p:nvSpPr>
          <p:cNvPr id="4" name="Slide Number Placeholder 3"/>
          <p:cNvSpPr>
            <a:spLocks noGrp="1"/>
          </p:cNvSpPr>
          <p:nvPr>
            <p:ph type="sldNum" sz="quarter" idx="5"/>
          </p:nvPr>
        </p:nvSpPr>
        <p:spPr/>
        <p:txBody>
          <a:bodyPr/>
          <a:lstStyle/>
          <a:p>
            <a:fld id="{C05A6995-277D-4C47-B075-AD85F466DE52}" type="slidenum">
              <a:rPr lang="en-US" smtClean="0"/>
              <a:t>12</a:t>
            </a:fld>
            <a:endParaRPr lang="en-US"/>
          </a:p>
        </p:txBody>
      </p:sp>
    </p:spTree>
    <p:extLst>
      <p:ext uri="{BB962C8B-B14F-4D97-AF65-F5344CB8AC3E}">
        <p14:creationId xmlns:p14="http://schemas.microsoft.com/office/powerpoint/2010/main" val="1237848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read and normalize data to make it have the same length. Even it’s all 2 secs long but we confirm the length here, Here we can see a visualization of our recording. The recording results are good and we have 2 sec length here. </a:t>
            </a:r>
          </a:p>
        </p:txBody>
      </p:sp>
      <p:sp>
        <p:nvSpPr>
          <p:cNvPr id="4" name="Slide Number Placeholder 3"/>
          <p:cNvSpPr>
            <a:spLocks noGrp="1"/>
          </p:cNvSpPr>
          <p:nvPr>
            <p:ph type="sldNum" sz="quarter" idx="5"/>
          </p:nvPr>
        </p:nvSpPr>
        <p:spPr/>
        <p:txBody>
          <a:bodyPr/>
          <a:lstStyle/>
          <a:p>
            <a:fld id="{C05A6995-277D-4C47-B075-AD85F466DE52}" type="slidenum">
              <a:rPr lang="en-US" smtClean="0"/>
              <a:t>13</a:t>
            </a:fld>
            <a:endParaRPr lang="en-US"/>
          </a:p>
        </p:txBody>
      </p:sp>
    </p:spTree>
    <p:extLst>
      <p:ext uri="{BB962C8B-B14F-4D97-AF65-F5344CB8AC3E}">
        <p14:creationId xmlns:p14="http://schemas.microsoft.com/office/powerpoint/2010/main" val="2225296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Since we only have 900 records, of course, it cannot represent various scenarios. </a:t>
            </a:r>
            <a:r>
              <a:rPr lang="en-GB" dirty="0"/>
              <a:t>The model easily goes to the overfitting on such a small data and have poor performance. So here we made data augmentation, including jittering and scaling. Jittering is to add random noise on the data as shown in the right. Here</a:t>
            </a:r>
            <a:r>
              <a:rPr lang="zh-CN" altLang="en-US" dirty="0"/>
              <a:t> </a:t>
            </a:r>
            <a:r>
              <a:rPr lang="en-US" altLang="zh-CN" dirty="0"/>
              <a:t>the best test is for random data around 0 with sigma 0.5. Too many noise data may confuse the model to realize the features. </a:t>
            </a:r>
            <a:r>
              <a:rPr lang="en-GB" dirty="0"/>
              <a:t>Scaling is to change the size of each data.</a:t>
            </a:r>
            <a:endParaRPr lang="en-CN" dirty="0"/>
          </a:p>
        </p:txBody>
      </p:sp>
      <p:sp>
        <p:nvSpPr>
          <p:cNvPr id="4" name="Slide Number Placeholder 3"/>
          <p:cNvSpPr>
            <a:spLocks noGrp="1"/>
          </p:cNvSpPr>
          <p:nvPr>
            <p:ph type="sldNum" sz="quarter" idx="5"/>
          </p:nvPr>
        </p:nvSpPr>
        <p:spPr/>
        <p:txBody>
          <a:bodyPr/>
          <a:lstStyle/>
          <a:p>
            <a:fld id="{C05A6995-277D-4C47-B075-AD85F466DE52}" type="slidenum">
              <a:rPr lang="en-US" smtClean="0"/>
              <a:t>14</a:t>
            </a:fld>
            <a:endParaRPr lang="en-US"/>
          </a:p>
        </p:txBody>
      </p:sp>
    </p:spTree>
    <p:extLst>
      <p:ext uri="{BB962C8B-B14F-4D97-AF65-F5344CB8AC3E}">
        <p14:creationId xmlns:p14="http://schemas.microsoft.com/office/powerpoint/2010/main" val="2242268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Before processing it, we use 2000 noise audio records from EFC50 dataset, which is a environment noise dataset. And we recorded 300 noise from AR glasses. Without these 300 records, the program easily recognize any small noise to the gesture. After getting all data, we extract MFCC feature. It somehow simulates the human hearing system, so we use it to recognize their patterns. And n_mfcc determines our features’ shape.</a:t>
            </a:r>
          </a:p>
        </p:txBody>
      </p:sp>
      <p:sp>
        <p:nvSpPr>
          <p:cNvPr id="4" name="Slide Number Placeholder 3"/>
          <p:cNvSpPr>
            <a:spLocks noGrp="1"/>
          </p:cNvSpPr>
          <p:nvPr>
            <p:ph type="sldNum" sz="quarter" idx="5"/>
          </p:nvPr>
        </p:nvSpPr>
        <p:spPr/>
        <p:txBody>
          <a:bodyPr/>
          <a:lstStyle/>
          <a:p>
            <a:fld id="{C05A6995-277D-4C47-B075-AD85F466DE52}" type="slidenum">
              <a:rPr lang="en-US" smtClean="0"/>
              <a:t>15</a:t>
            </a:fld>
            <a:endParaRPr lang="en-US"/>
          </a:p>
        </p:txBody>
      </p:sp>
    </p:spTree>
    <p:extLst>
      <p:ext uri="{BB962C8B-B14F-4D97-AF65-F5344CB8AC3E}">
        <p14:creationId xmlns:p14="http://schemas.microsoft.com/office/powerpoint/2010/main" val="310733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we need to build our models and train them to make it able to generate accurate results. We convey our MFCC features to a larger Convolutional Neural Network structure to determine what gesture it is. CNN is good for image-like data so we use it for MFCC. It’s a very classic metohd to do so. Here we set two convolutional layers for sub sampling. In terms of the size, 4 and 16, 16 and 32 are all too small to learn our data. And I tried to add more layers or larger size. But it easily get overfitting and have poor performance. </a:t>
            </a:r>
            <a:r>
              <a:rPr lang="en-GB" dirty="0"/>
              <a:t>O</a:t>
            </a:r>
            <a:r>
              <a:rPr lang="en-CN" dirty="0"/>
              <a:t>ptimizers and loss here is following most popular choices: adam and crossentropy. All models are constructed by Keras in Python.</a:t>
            </a:r>
          </a:p>
        </p:txBody>
      </p:sp>
      <p:sp>
        <p:nvSpPr>
          <p:cNvPr id="4" name="Slide Number Placeholder 3"/>
          <p:cNvSpPr>
            <a:spLocks noGrp="1"/>
          </p:cNvSpPr>
          <p:nvPr>
            <p:ph type="sldNum" sz="quarter" idx="5"/>
          </p:nvPr>
        </p:nvSpPr>
        <p:spPr/>
        <p:txBody>
          <a:bodyPr/>
          <a:lstStyle/>
          <a:p>
            <a:fld id="{C05A6995-277D-4C47-B075-AD85F466DE52}" type="slidenum">
              <a:rPr lang="en-US" smtClean="0"/>
              <a:t>16</a:t>
            </a:fld>
            <a:endParaRPr lang="en-US"/>
          </a:p>
        </p:txBody>
      </p:sp>
    </p:spTree>
    <p:extLst>
      <p:ext uri="{BB962C8B-B14F-4D97-AF65-F5344CB8AC3E}">
        <p14:creationId xmlns:p14="http://schemas.microsoft.com/office/powerpoint/2010/main" val="326902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a:t>
            </a:r>
            <a:r>
              <a:rPr lang="en-GB" dirty="0"/>
              <a:t>o</a:t>
            </a:r>
            <a:r>
              <a:rPr lang="en-CN" dirty="0"/>
              <a:t>w for the real time use, we need to deploy the CNN model to Android, we transfer the model to the tflite format and tensorflow.lite. Then you can click the toggle button here to strat the function. Here we have the siding window algorithm. The program keeps listening to the sounds with a 2 second window with 1 second as step. Our gesture sound is not so long and much more shorter than 1 s. So we choose this step for a fast running speed. And the result will show in the status area in a real-time way with small delay.</a:t>
            </a:r>
          </a:p>
        </p:txBody>
      </p:sp>
      <p:sp>
        <p:nvSpPr>
          <p:cNvPr id="4" name="Slide Number Placeholder 3"/>
          <p:cNvSpPr>
            <a:spLocks noGrp="1"/>
          </p:cNvSpPr>
          <p:nvPr>
            <p:ph type="sldNum" sz="quarter" idx="5"/>
          </p:nvPr>
        </p:nvSpPr>
        <p:spPr/>
        <p:txBody>
          <a:bodyPr/>
          <a:lstStyle/>
          <a:p>
            <a:fld id="{C05A6995-277D-4C47-B075-AD85F466DE52}" type="slidenum">
              <a:rPr lang="en-US" smtClean="0"/>
              <a:t>17</a:t>
            </a:fld>
            <a:endParaRPr lang="en-US"/>
          </a:p>
        </p:txBody>
      </p:sp>
    </p:spTree>
    <p:extLst>
      <p:ext uri="{BB962C8B-B14F-4D97-AF65-F5344CB8AC3E}">
        <p14:creationId xmlns:p14="http://schemas.microsoft.com/office/powerpoint/2010/main" val="2553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at last, we’ll talk about the test and result. First we see the offline test result, including ,,, The test dataset is 10% of whole dataset. The poprpotion is widely-used in data science.</a:t>
            </a:r>
          </a:p>
        </p:txBody>
      </p:sp>
      <p:sp>
        <p:nvSpPr>
          <p:cNvPr id="4" name="Slide Number Placeholder 3"/>
          <p:cNvSpPr>
            <a:spLocks noGrp="1"/>
          </p:cNvSpPr>
          <p:nvPr>
            <p:ph type="sldNum" sz="quarter" idx="5"/>
          </p:nvPr>
        </p:nvSpPr>
        <p:spPr/>
        <p:txBody>
          <a:bodyPr/>
          <a:lstStyle/>
          <a:p>
            <a:fld id="{C05A6995-277D-4C47-B075-AD85F466DE52}" type="slidenum">
              <a:rPr lang="en-US" smtClean="0"/>
              <a:t>18</a:t>
            </a:fld>
            <a:endParaRPr lang="en-US"/>
          </a:p>
        </p:txBody>
      </p:sp>
    </p:spTree>
    <p:extLst>
      <p:ext uri="{BB962C8B-B14F-4D97-AF65-F5344CB8AC3E}">
        <p14:creationId xmlns:p14="http://schemas.microsoft.com/office/powerpoint/2010/main" val="206842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CN" dirty="0"/>
              <a:t>ivide…</a:t>
            </a:r>
          </a:p>
          <a:p>
            <a:r>
              <a:rPr lang="en-CN" dirty="0"/>
              <a:t>For each class, they have good results. And for the macro average and weighted averge the result is also above 95%</a:t>
            </a:r>
          </a:p>
        </p:txBody>
      </p:sp>
      <p:sp>
        <p:nvSpPr>
          <p:cNvPr id="4" name="Slide Number Placeholder 3"/>
          <p:cNvSpPr>
            <a:spLocks noGrp="1"/>
          </p:cNvSpPr>
          <p:nvPr>
            <p:ph type="sldNum" sz="quarter" idx="5"/>
          </p:nvPr>
        </p:nvSpPr>
        <p:spPr/>
        <p:txBody>
          <a:bodyPr/>
          <a:lstStyle/>
          <a:p>
            <a:fld id="{C05A6995-277D-4C47-B075-AD85F466DE52}" type="slidenum">
              <a:rPr lang="en-US" smtClean="0"/>
              <a:t>19</a:t>
            </a:fld>
            <a:endParaRPr lang="en-US"/>
          </a:p>
        </p:txBody>
      </p:sp>
    </p:spTree>
    <p:extLst>
      <p:ext uri="{BB962C8B-B14F-4D97-AF65-F5344CB8AC3E}">
        <p14:creationId xmlns:p14="http://schemas.microsoft.com/office/powerpoint/2010/main" val="221712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Well, There are so many VR or AR headsets in the market. I bet you know some of them. Like, google cardboard, a VR headset with the lowest cost. HTC Vive. Google Glasses, with AR technique.  And PS VR, completely for game playing. They give us unique experiences, but let’s think how we control them. </a:t>
            </a:r>
          </a:p>
        </p:txBody>
      </p:sp>
      <p:sp>
        <p:nvSpPr>
          <p:cNvPr id="4" name="Slide Number Placeholder 3"/>
          <p:cNvSpPr>
            <a:spLocks noGrp="1"/>
          </p:cNvSpPr>
          <p:nvPr>
            <p:ph type="sldNum" sz="quarter" idx="5"/>
          </p:nvPr>
        </p:nvSpPr>
        <p:spPr/>
        <p:txBody>
          <a:bodyPr/>
          <a:lstStyle/>
          <a:p>
            <a:fld id="{C05A6995-277D-4C47-B075-AD85F466DE52}" type="slidenum">
              <a:rPr lang="en-US" smtClean="0"/>
              <a:t>2</a:t>
            </a:fld>
            <a:endParaRPr lang="en-US"/>
          </a:p>
        </p:txBody>
      </p:sp>
    </p:spTree>
    <p:extLst>
      <p:ext uri="{BB962C8B-B14F-4D97-AF65-F5344CB8AC3E}">
        <p14:creationId xmlns:p14="http://schemas.microsoft.com/office/powerpoint/2010/main" val="254815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we also do some real time use test to make sure the working. When record our data, we also che</a:t>
            </a:r>
            <a:r>
              <a:rPr lang="en-GB" dirty="0"/>
              <a:t>ck</a:t>
            </a:r>
            <a:r>
              <a:rPr lang="en-CN" dirty="0"/>
              <a:t> the accuracy of real-time and get a not bad result. We ise 10 real-time recorded audio for the development quick check</a:t>
            </a:r>
          </a:p>
        </p:txBody>
      </p:sp>
      <p:sp>
        <p:nvSpPr>
          <p:cNvPr id="4" name="Slide Number Placeholder 3"/>
          <p:cNvSpPr>
            <a:spLocks noGrp="1"/>
          </p:cNvSpPr>
          <p:nvPr>
            <p:ph type="sldNum" sz="quarter" idx="5"/>
          </p:nvPr>
        </p:nvSpPr>
        <p:spPr/>
        <p:txBody>
          <a:bodyPr/>
          <a:lstStyle/>
          <a:p>
            <a:fld id="{C05A6995-277D-4C47-B075-AD85F466DE52}" type="slidenum">
              <a:rPr lang="en-US" smtClean="0"/>
              <a:t>20</a:t>
            </a:fld>
            <a:endParaRPr lang="en-US"/>
          </a:p>
        </p:txBody>
      </p:sp>
    </p:spTree>
    <p:extLst>
      <p:ext uri="{BB962C8B-B14F-4D97-AF65-F5344CB8AC3E}">
        <p14:creationId xmlns:p14="http://schemas.microsoft.com/office/powerpoint/2010/main" val="3103841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future improvement. The key problem is it may not work well in some real-time scenario. That’s because the data is still small. Second, we can include more gestures or more features …</a:t>
            </a:r>
          </a:p>
        </p:txBody>
      </p:sp>
      <p:sp>
        <p:nvSpPr>
          <p:cNvPr id="4" name="Slide Number Placeholder 3"/>
          <p:cNvSpPr>
            <a:spLocks noGrp="1"/>
          </p:cNvSpPr>
          <p:nvPr>
            <p:ph type="sldNum" sz="quarter" idx="5"/>
          </p:nvPr>
        </p:nvSpPr>
        <p:spPr/>
        <p:txBody>
          <a:bodyPr/>
          <a:lstStyle/>
          <a:p>
            <a:fld id="{C05A6995-277D-4C47-B075-AD85F466DE52}" type="slidenum">
              <a:rPr lang="en-US" smtClean="0"/>
              <a:t>21</a:t>
            </a:fld>
            <a:endParaRPr lang="en-US"/>
          </a:p>
        </p:txBody>
      </p:sp>
    </p:spTree>
    <p:extLst>
      <p:ext uri="{BB962C8B-B14F-4D97-AF65-F5344CB8AC3E}">
        <p14:creationId xmlns:p14="http://schemas.microsoft.com/office/powerpoint/2010/main" val="52717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 To conclude, we use mobile computing to increase AR’s interactivity in a low-cost and convenient way. That’s all. Thank you. </a:t>
            </a:r>
          </a:p>
        </p:txBody>
      </p:sp>
      <p:sp>
        <p:nvSpPr>
          <p:cNvPr id="4" name="Slide Number Placeholder 3"/>
          <p:cNvSpPr>
            <a:spLocks noGrp="1"/>
          </p:cNvSpPr>
          <p:nvPr>
            <p:ph type="sldNum" sz="quarter" idx="5"/>
          </p:nvPr>
        </p:nvSpPr>
        <p:spPr/>
        <p:txBody>
          <a:bodyPr/>
          <a:lstStyle/>
          <a:p>
            <a:fld id="{C05A6995-277D-4C47-B075-AD85F466DE52}" type="slidenum">
              <a:rPr lang="en-US" smtClean="0"/>
              <a:t>22</a:t>
            </a:fld>
            <a:endParaRPr lang="en-US"/>
          </a:p>
        </p:txBody>
      </p:sp>
    </p:spTree>
    <p:extLst>
      <p:ext uri="{BB962C8B-B14F-4D97-AF65-F5344CB8AC3E}">
        <p14:creationId xmlns:p14="http://schemas.microsoft.com/office/powerpoint/2010/main" val="2148792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feel free to ask me questions.</a:t>
            </a:r>
          </a:p>
        </p:txBody>
      </p:sp>
      <p:sp>
        <p:nvSpPr>
          <p:cNvPr id="4" name="Slide Number Placeholder 3"/>
          <p:cNvSpPr>
            <a:spLocks noGrp="1"/>
          </p:cNvSpPr>
          <p:nvPr>
            <p:ph type="sldNum" sz="quarter" idx="5"/>
          </p:nvPr>
        </p:nvSpPr>
        <p:spPr/>
        <p:txBody>
          <a:bodyPr/>
          <a:lstStyle/>
          <a:p>
            <a:fld id="{C05A6995-277D-4C47-B075-AD85F466DE52}" type="slidenum">
              <a:rPr lang="en-US" smtClean="0"/>
              <a:t>23</a:t>
            </a:fld>
            <a:endParaRPr lang="en-US"/>
          </a:p>
        </p:txBody>
      </p:sp>
    </p:spTree>
    <p:extLst>
      <p:ext uri="{BB962C8B-B14F-4D97-AF65-F5344CB8AC3E}">
        <p14:creationId xmlns:p14="http://schemas.microsoft.com/office/powerpoint/2010/main" val="2004176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26</a:t>
            </a:fld>
            <a:endParaRPr lang="en-US"/>
          </a:p>
        </p:txBody>
      </p:sp>
    </p:spTree>
    <p:extLst>
      <p:ext uri="{BB962C8B-B14F-4D97-AF65-F5344CB8AC3E}">
        <p14:creationId xmlns:p14="http://schemas.microsoft.com/office/powerpoint/2010/main" val="1751820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28</a:t>
            </a:fld>
            <a:endParaRPr lang="en-US"/>
          </a:p>
        </p:txBody>
      </p:sp>
    </p:spTree>
    <p:extLst>
      <p:ext uri="{BB962C8B-B14F-4D97-AF65-F5344CB8AC3E}">
        <p14:creationId xmlns:p14="http://schemas.microsoft.com/office/powerpoint/2010/main" val="2570801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62</a:t>
            </a:fld>
            <a:endParaRPr lang="en-US"/>
          </a:p>
        </p:txBody>
      </p:sp>
    </p:spTree>
    <p:extLst>
      <p:ext uri="{BB962C8B-B14F-4D97-AF65-F5344CB8AC3E}">
        <p14:creationId xmlns:p14="http://schemas.microsoft.com/office/powerpoint/2010/main" val="291892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Most of time, we must use some extra controllers. Or shake your head but finally may hurt your neck? Or use an expensive touch pad. So can we have a cheap, convenient and easy-to-use appoarch to control, to interact with our headsets?</a:t>
            </a:r>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a:p>
        </p:txBody>
      </p:sp>
    </p:spTree>
    <p:extLst>
      <p:ext uri="{BB962C8B-B14F-4D97-AF65-F5344CB8AC3E}">
        <p14:creationId xmlns:p14="http://schemas.microsoft.com/office/powerpoint/2010/main" val="426209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Here’re some solutions made by researchers. First, there’s a Scratch VR.</a:t>
            </a:r>
          </a:p>
        </p:txBody>
      </p:sp>
      <p:sp>
        <p:nvSpPr>
          <p:cNvPr id="4" name="Slide Number Placeholder 3"/>
          <p:cNvSpPr>
            <a:spLocks noGrp="1"/>
          </p:cNvSpPr>
          <p:nvPr>
            <p:ph type="sldNum" sz="quarter" idx="5"/>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370895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this paper, researchers designed a magnet sensing interface on Google Cardboard. Phone’s </a:t>
            </a:r>
            <a:r>
              <a:rPr lang="en-GB" dirty="0"/>
              <a:t>magnetometer</a:t>
            </a:r>
            <a:r>
              <a:rPr lang="en-CN" dirty="0"/>
              <a:t> detects the position of the magnet inside the box as input</a:t>
            </a:r>
          </a:p>
        </p:txBody>
      </p:sp>
      <p:sp>
        <p:nvSpPr>
          <p:cNvPr id="4" name="Slide Number Placeholder 3"/>
          <p:cNvSpPr>
            <a:spLocks noGrp="1"/>
          </p:cNvSpPr>
          <p:nvPr>
            <p:ph type="sldNum" sz="quarter" idx="5"/>
          </p:nvPr>
        </p:nvSpPr>
        <p:spPr/>
        <p:txBody>
          <a:bodyPr/>
          <a:lstStyle/>
          <a:p>
            <a:fld id="{C05A6995-277D-4C47-B075-AD85F466DE52}" type="slidenum">
              <a:rPr lang="en-US" smtClean="0"/>
              <a:t>5</a:t>
            </a:fld>
            <a:endParaRPr lang="en-US"/>
          </a:p>
        </p:txBody>
      </p:sp>
    </p:spTree>
    <p:extLst>
      <p:ext uri="{BB962C8B-B14F-4D97-AF65-F5344CB8AC3E}">
        <p14:creationId xmlns:p14="http://schemas.microsoft.com/office/powerpoint/2010/main" val="340627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another interesting solution is MeCap</a:t>
            </a:r>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216293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Mecap uses two mirrored spheres for checking users’ body gestures. We can see the figure A. These spheres are hanged before the headsets. In figure B, small phone’s camera will have the view of these spheres and then your body. In CD we can see its result</a:t>
            </a:r>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275532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For these low-cost solutions, we still need extra equipments and may increase the weight of your headset. A</a:t>
            </a:r>
            <a:r>
              <a:rPr lang="en-GB" dirty="0" err="1"/>
              <a:t>nd</a:t>
            </a:r>
            <a:r>
              <a:rPr lang="en-GB" dirty="0"/>
              <a:t> of course, they are not easy to install for normal users. And how about AR headset?</a:t>
            </a:r>
            <a:endParaRPr lang="en-CN" dirty="0"/>
          </a:p>
        </p:txBody>
      </p:sp>
      <p:sp>
        <p:nvSpPr>
          <p:cNvPr id="4" name="Slide Number Placeholder 3"/>
          <p:cNvSpPr>
            <a:spLocks noGrp="1"/>
          </p:cNvSpPr>
          <p:nvPr>
            <p:ph type="sldNum" sz="quarter" idx="5"/>
          </p:nvPr>
        </p:nvSpPr>
        <p:spPr/>
        <p:txBody>
          <a:bodyPr/>
          <a:lstStyle/>
          <a:p>
            <a:fld id="{C05A6995-277D-4C47-B075-AD85F466DE52}" type="slidenum">
              <a:rPr lang="en-US" smtClean="0"/>
              <a:t>8</a:t>
            </a:fld>
            <a:endParaRPr lang="en-US"/>
          </a:p>
        </p:txBody>
      </p:sp>
    </p:spTree>
    <p:extLst>
      <p:ext uri="{BB962C8B-B14F-4D97-AF65-F5344CB8AC3E}">
        <p14:creationId xmlns:p14="http://schemas.microsoft.com/office/powerpoint/2010/main" val="387769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here is our solution, followed my supervisor’s research called GestOnHMD. We hand-scratching the glasses arms, and collect its sound to recognize different gestures. Here</a:t>
            </a:r>
            <a:r>
              <a:rPr lang="en-US" dirty="0"/>
              <a:t> we use tapes to make its surface rough. So, we can make a distinguishing sound for software to recognize . And It’s a very low-cost approach to increase AR’s interactivity. </a:t>
            </a:r>
            <a:endParaRPr lang="en-CN" dirty="0"/>
          </a:p>
        </p:txBody>
      </p:sp>
      <p:sp>
        <p:nvSpPr>
          <p:cNvPr id="4" name="Slide Number Placeholder 3"/>
          <p:cNvSpPr>
            <a:spLocks noGrp="1"/>
          </p:cNvSpPr>
          <p:nvPr>
            <p:ph type="sldNum" sz="quarter" idx="5"/>
          </p:nvPr>
        </p:nvSpPr>
        <p:spPr/>
        <p:txBody>
          <a:bodyPr/>
          <a:lstStyle/>
          <a:p>
            <a:fld id="{C05A6995-277D-4C47-B075-AD85F466DE52}" type="slidenum">
              <a:rPr lang="en-US" smtClean="0"/>
              <a:t>9</a:t>
            </a:fld>
            <a:endParaRPr lang="en-US"/>
          </a:p>
        </p:txBody>
      </p:sp>
    </p:spTree>
    <p:extLst>
      <p:ext uri="{BB962C8B-B14F-4D97-AF65-F5344CB8AC3E}">
        <p14:creationId xmlns:p14="http://schemas.microsoft.com/office/powerpoint/2010/main" val="199261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346501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595175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16484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Images &amp; Contents">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DCA9BD29-3335-49FC-8BD0-26E45751AC99}"/>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400"/>
            </a:lvl1pPr>
          </a:lstStyle>
          <a:p>
            <a:r>
              <a:rPr lang="en-US" altLang="ko-KR" dirty="0"/>
              <a:t>Your Picture Here send to back</a:t>
            </a:r>
            <a:endParaRPr lang="ko-KR" altLang="en-US" dirty="0"/>
          </a:p>
        </p:txBody>
      </p:sp>
    </p:spTree>
    <p:extLst>
      <p:ext uri="{BB962C8B-B14F-4D97-AF65-F5344CB8AC3E}">
        <p14:creationId xmlns:p14="http://schemas.microsoft.com/office/powerpoint/2010/main" val="11586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a:extLst>
              <a:ext uri="{FF2B5EF4-FFF2-40B4-BE49-F238E27FC236}">
                <a16:creationId xmlns:a16="http://schemas.microsoft.com/office/drawing/2014/main" id="{D96107BE-A57B-43A2-8162-9CC825B80B47}"/>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B278EEC4-D011-4897-80FB-FEE45D61C9CB}"/>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607233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9050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311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142837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2" r:id="rId9"/>
    <p:sldLayoutId id="2147483664" r:id="rId10"/>
    <p:sldLayoutId id="2147483663" r:id="rId11"/>
    <p:sldLayoutId id="2147483668" r:id="rId12"/>
    <p:sldLayoutId id="2147483674" r:id="rId13"/>
    <p:sldLayoutId id="2147483670" r:id="rId14"/>
    <p:sldLayoutId id="2147483672" r:id="rId15"/>
    <p:sldLayoutId id="2147483673" r:id="rId16"/>
    <p:sldLayoutId id="2147483660" r:id="rId17"/>
    <p:sldLayoutId id="214748366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chart" Target="../charts/chart7.xml"/><Relationship Id="rId4" Type="http://schemas.openxmlformats.org/officeDocument/2006/relationships/chart" Target="../charts/char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a:hlinkClick r:id="rId3"/>
            <a:extLst>
              <a:ext uri="{FF2B5EF4-FFF2-40B4-BE49-F238E27FC236}">
                <a16:creationId xmlns:a16="http://schemas.microsoft.com/office/drawing/2014/main" id="{971A0637-16B4-4BF3-8F88-000E4275B775}"/>
              </a:ext>
            </a:extLst>
          </p:cNvPr>
          <p:cNvSpPr txBox="1"/>
          <p:nvPr/>
        </p:nvSpPr>
        <p:spPr>
          <a:xfrm>
            <a:off x="0" y="6479634"/>
            <a:ext cx="12191852"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3">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nvGrpSpPr>
          <p:cNvPr id="81" name="Group 80">
            <a:extLst>
              <a:ext uri="{FF2B5EF4-FFF2-40B4-BE49-F238E27FC236}">
                <a16:creationId xmlns:a16="http://schemas.microsoft.com/office/drawing/2014/main" id="{8FD2392F-C380-4BD9-902C-28202B55DC4C}"/>
              </a:ext>
            </a:extLst>
          </p:cNvPr>
          <p:cNvGrpSpPr/>
          <p:nvPr/>
        </p:nvGrpSpPr>
        <p:grpSpPr>
          <a:xfrm>
            <a:off x="10026187" y="373222"/>
            <a:ext cx="1544830" cy="379655"/>
            <a:chOff x="864753" y="5771941"/>
            <a:chExt cx="1544830" cy="379655"/>
          </a:xfrm>
        </p:grpSpPr>
        <p:sp>
          <p:nvSpPr>
            <p:cNvPr id="82" name="Rounded Rectangle 7">
              <a:extLst>
                <a:ext uri="{FF2B5EF4-FFF2-40B4-BE49-F238E27FC236}">
                  <a16:creationId xmlns:a16="http://schemas.microsoft.com/office/drawing/2014/main" id="{627FFB3F-80CA-4BB5-8943-16BEAEAB0DC0}"/>
                </a:ext>
              </a:extLst>
            </p:cNvPr>
            <p:cNvSpPr/>
            <p:nvPr/>
          </p:nvSpPr>
          <p:spPr>
            <a:xfrm>
              <a:off x="864753" y="5771941"/>
              <a:ext cx="1544830" cy="379655"/>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3" name="Freeform: Shape 82">
              <a:extLst>
                <a:ext uri="{FF2B5EF4-FFF2-40B4-BE49-F238E27FC236}">
                  <a16:creationId xmlns:a16="http://schemas.microsoft.com/office/drawing/2014/main" id="{2DE70F6E-F165-447D-8E24-575D935A9C62}"/>
                </a:ext>
              </a:extLst>
            </p:cNvPr>
            <p:cNvSpPr/>
            <p:nvPr/>
          </p:nvSpPr>
          <p:spPr>
            <a:xfrm>
              <a:off x="1588921" y="5849255"/>
              <a:ext cx="476008" cy="230584"/>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423A6D75-8027-4C8C-8624-E745F7E07DB1}"/>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CCD388C9-1881-44A7-B4B8-4382DB29814B}"/>
                </a:ext>
              </a:extLst>
            </p:cNvPr>
            <p:cNvSpPr/>
            <p:nvPr/>
          </p:nvSpPr>
          <p:spPr>
            <a:xfrm>
              <a:off x="1303867"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418E5F55-EBDC-4B38-ABD4-52F874873570}"/>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5E982F98-C055-4FA6-959D-60D0CEC7E650}"/>
                </a:ext>
              </a:extLst>
            </p:cNvPr>
            <p:cNvSpPr/>
            <p:nvPr/>
          </p:nvSpPr>
          <p:spPr>
            <a:xfrm>
              <a:off x="2031107" y="6013315"/>
              <a:ext cx="217276" cy="66524"/>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pic>
        <p:nvPicPr>
          <p:cNvPr id="12" name="Picture 11" descr="Shape&#10;&#10;Description automatically generated with low confidence">
            <a:extLst>
              <a:ext uri="{FF2B5EF4-FFF2-40B4-BE49-F238E27FC236}">
                <a16:creationId xmlns:a16="http://schemas.microsoft.com/office/drawing/2014/main" id="{3187445F-B404-3C4D-9A56-82024F149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81" y="-2105621"/>
            <a:ext cx="10643898" cy="10643898"/>
          </a:xfrm>
          <a:prstGeom prst="rect">
            <a:avLst/>
          </a:prstGeom>
        </p:spPr>
      </p:pic>
      <p:sp>
        <p:nvSpPr>
          <p:cNvPr id="3" name="TextBox 2">
            <a:extLst>
              <a:ext uri="{FF2B5EF4-FFF2-40B4-BE49-F238E27FC236}">
                <a16:creationId xmlns:a16="http://schemas.microsoft.com/office/drawing/2014/main" id="{252E745A-2181-EE47-A608-21486FB14A47}"/>
              </a:ext>
            </a:extLst>
          </p:cNvPr>
          <p:cNvSpPr txBox="1"/>
          <p:nvPr/>
        </p:nvSpPr>
        <p:spPr>
          <a:xfrm>
            <a:off x="2085936" y="4504385"/>
            <a:ext cx="7932917" cy="1077218"/>
          </a:xfrm>
          <a:prstGeom prst="rect">
            <a:avLst/>
          </a:prstGeom>
          <a:noFill/>
        </p:spPr>
        <p:txBody>
          <a:bodyPr wrap="square" rtlCol="0">
            <a:spAutoFit/>
          </a:bodyPr>
          <a:lstStyle/>
          <a:p>
            <a:pPr algn="ctr"/>
            <a:r>
              <a:rPr lang="en-CN" sz="3200" dirty="0">
                <a:solidFill>
                  <a:schemeClr val="bg1"/>
                </a:solidFill>
              </a:rPr>
              <a:t>GestOnAR: Hand-scratching Gesture Recognition on AR Glasses</a:t>
            </a:r>
          </a:p>
        </p:txBody>
      </p:sp>
      <p:sp>
        <p:nvSpPr>
          <p:cNvPr id="8" name="TextBox 7">
            <a:extLst>
              <a:ext uri="{FF2B5EF4-FFF2-40B4-BE49-F238E27FC236}">
                <a16:creationId xmlns:a16="http://schemas.microsoft.com/office/drawing/2014/main" id="{CAE21D30-A8DE-6342-A5B8-BC67DD2B92B3}"/>
              </a:ext>
            </a:extLst>
          </p:cNvPr>
          <p:cNvSpPr txBox="1"/>
          <p:nvPr/>
        </p:nvSpPr>
        <p:spPr>
          <a:xfrm>
            <a:off x="5167682" y="5702179"/>
            <a:ext cx="1769424" cy="369332"/>
          </a:xfrm>
          <a:prstGeom prst="rect">
            <a:avLst/>
          </a:prstGeom>
          <a:noFill/>
        </p:spPr>
        <p:txBody>
          <a:bodyPr wrap="square" rtlCol="0">
            <a:spAutoFit/>
          </a:bodyPr>
          <a:lstStyle/>
          <a:p>
            <a:r>
              <a:rPr lang="en-CN" dirty="0">
                <a:solidFill>
                  <a:schemeClr val="bg1"/>
                </a:solidFill>
              </a:rPr>
              <a:t>ZHOU Yukun</a:t>
            </a:r>
          </a:p>
        </p:txBody>
      </p:sp>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307777"/>
          </a:xfrm>
          <a:prstGeom prst="rect">
            <a:avLst/>
          </a:prstGeom>
          <a:noFill/>
        </p:spPr>
        <p:txBody>
          <a:bodyPr wrap="square" rtlCol="0">
            <a:spAutoFit/>
          </a:bodyPr>
          <a:lstStyle/>
          <a:p>
            <a:endParaRPr lang="en-US" altLang="ko-KR" sz="1400" dirty="0">
              <a:solidFill>
                <a:schemeClr val="bg1"/>
              </a:solidFill>
              <a:cs typeface="Arial" pitchFamily="34" charset="0"/>
            </a:endParaRPr>
          </a:p>
        </p:txBody>
      </p:sp>
      <p:sp>
        <p:nvSpPr>
          <p:cNvPr id="22" name="TextBox 21">
            <a:extLst>
              <a:ext uri="{FF2B5EF4-FFF2-40B4-BE49-F238E27FC236}">
                <a16:creationId xmlns:a16="http://schemas.microsoft.com/office/drawing/2014/main" id="{2919A7EA-BEAA-418F-8EFE-6363227EE64B}"/>
              </a:ext>
            </a:extLst>
          </p:cNvPr>
          <p:cNvSpPr txBox="1"/>
          <p:nvPr/>
        </p:nvSpPr>
        <p:spPr>
          <a:xfrm>
            <a:off x="658969" y="520872"/>
            <a:ext cx="4253546" cy="769441"/>
          </a:xfrm>
          <a:prstGeom prst="rect">
            <a:avLst/>
          </a:prstGeom>
          <a:noFill/>
        </p:spPr>
        <p:txBody>
          <a:bodyPr wrap="square" rtlCol="0" anchor="ctr">
            <a:spAutoFit/>
          </a:bodyPr>
          <a:lstStyle/>
          <a:p>
            <a:pPr algn="dist"/>
            <a:r>
              <a:rPr lang="en-US" altLang="ko-KR" sz="4400" b="1" dirty="0">
                <a:latin typeface="+mj-lt"/>
                <a:cs typeface="Arial" pitchFamily="34" charset="0"/>
              </a:rPr>
              <a:t>Product used</a:t>
            </a:r>
          </a:p>
        </p:txBody>
      </p:sp>
      <p:grpSp>
        <p:nvGrpSpPr>
          <p:cNvPr id="25" name="Group 24">
            <a:extLst>
              <a:ext uri="{FF2B5EF4-FFF2-40B4-BE49-F238E27FC236}">
                <a16:creationId xmlns:a16="http://schemas.microsoft.com/office/drawing/2014/main" id="{93954BE3-F9A2-47E1-94E7-674CB3D231C0}"/>
              </a:ext>
            </a:extLst>
          </p:cNvPr>
          <p:cNvGrpSpPr/>
          <p:nvPr/>
        </p:nvGrpSpPr>
        <p:grpSpPr>
          <a:xfrm>
            <a:off x="1964257" y="1878517"/>
            <a:ext cx="1173988" cy="808295"/>
            <a:chOff x="9839517" y="2895698"/>
            <a:chExt cx="4551811" cy="3133938"/>
          </a:xfrm>
        </p:grpSpPr>
        <p:grpSp>
          <p:nvGrpSpPr>
            <p:cNvPr id="26" name="Group 25">
              <a:extLst>
                <a:ext uri="{FF2B5EF4-FFF2-40B4-BE49-F238E27FC236}">
                  <a16:creationId xmlns:a16="http://schemas.microsoft.com/office/drawing/2014/main" id="{965BC24F-4111-47AC-B613-1B103E42929B}"/>
                </a:ext>
              </a:extLst>
            </p:cNvPr>
            <p:cNvGrpSpPr/>
            <p:nvPr/>
          </p:nvGrpSpPr>
          <p:grpSpPr>
            <a:xfrm>
              <a:off x="10095620" y="2895698"/>
              <a:ext cx="3288407" cy="2443852"/>
              <a:chOff x="10095620" y="2895698"/>
              <a:chExt cx="3288407" cy="2443852"/>
            </a:xfrm>
          </p:grpSpPr>
          <p:sp>
            <p:nvSpPr>
              <p:cNvPr id="39" name="Trapezoid 38">
                <a:extLst>
                  <a:ext uri="{FF2B5EF4-FFF2-40B4-BE49-F238E27FC236}">
                    <a16:creationId xmlns:a16="http://schemas.microsoft.com/office/drawing/2014/main" id="{08A775CF-1189-4863-9ED4-72B0E119AC66}"/>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40" name="Group 39">
                <a:extLst>
                  <a:ext uri="{FF2B5EF4-FFF2-40B4-BE49-F238E27FC236}">
                    <a16:creationId xmlns:a16="http://schemas.microsoft.com/office/drawing/2014/main" id="{D7E15B19-C3A4-4516-9F3F-08DFF63BCC37}"/>
                  </a:ext>
                </a:extLst>
              </p:cNvPr>
              <p:cNvGrpSpPr/>
              <p:nvPr/>
            </p:nvGrpSpPr>
            <p:grpSpPr>
              <a:xfrm>
                <a:off x="10541428" y="2895698"/>
                <a:ext cx="1434926" cy="560920"/>
                <a:chOff x="10541428" y="2895698"/>
                <a:chExt cx="1434926" cy="560920"/>
              </a:xfrm>
            </p:grpSpPr>
            <p:sp>
              <p:nvSpPr>
                <p:cNvPr id="52" name="Rectangle: Rounded Corners 51">
                  <a:extLst>
                    <a:ext uri="{FF2B5EF4-FFF2-40B4-BE49-F238E27FC236}">
                      <a16:creationId xmlns:a16="http://schemas.microsoft.com/office/drawing/2014/main" id="{5CABF77E-E224-491F-BD0F-B4446217FD77}"/>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53" name="Freeform: Shape 52">
                  <a:extLst>
                    <a:ext uri="{FF2B5EF4-FFF2-40B4-BE49-F238E27FC236}">
                      <a16:creationId xmlns:a16="http://schemas.microsoft.com/office/drawing/2014/main" id="{444D16B6-46F7-4BFA-B0BB-1DB15686EEB9}"/>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41997E9A-1780-4E56-BABE-1354FF3CEB40}"/>
                  </a:ext>
                </a:extLst>
              </p:cNvPr>
              <p:cNvGrpSpPr/>
              <p:nvPr/>
            </p:nvGrpSpPr>
            <p:grpSpPr>
              <a:xfrm>
                <a:off x="10226072" y="3384119"/>
                <a:ext cx="1153558" cy="1269798"/>
                <a:chOff x="10226072" y="3384119"/>
                <a:chExt cx="1153558" cy="1269798"/>
              </a:xfrm>
            </p:grpSpPr>
            <p:sp>
              <p:nvSpPr>
                <p:cNvPr id="50" name="Freeform: Shape 49">
                  <a:extLst>
                    <a:ext uri="{FF2B5EF4-FFF2-40B4-BE49-F238E27FC236}">
                      <a16:creationId xmlns:a16="http://schemas.microsoft.com/office/drawing/2014/main" id="{C670C117-93E6-497D-9BAF-F7ECD5A98FA9}"/>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1" name="Freeform: Shape 50">
                  <a:extLst>
                    <a:ext uri="{FF2B5EF4-FFF2-40B4-BE49-F238E27FC236}">
                      <a16:creationId xmlns:a16="http://schemas.microsoft.com/office/drawing/2014/main" id="{D5DA3B3D-2B34-4ACB-8A1B-CCF2FB890BDD}"/>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22E75959-BD04-4CDB-9216-7C26B395F402}"/>
                  </a:ext>
                </a:extLst>
              </p:cNvPr>
              <p:cNvGrpSpPr/>
              <p:nvPr/>
            </p:nvGrpSpPr>
            <p:grpSpPr>
              <a:xfrm rot="5400000">
                <a:off x="12509125" y="3435921"/>
                <a:ext cx="989342" cy="760462"/>
                <a:chOff x="10999279" y="2698471"/>
                <a:chExt cx="989342" cy="760462"/>
              </a:xfrm>
            </p:grpSpPr>
            <p:sp>
              <p:nvSpPr>
                <p:cNvPr id="47" name="Freeform: Shape 46">
                  <a:extLst>
                    <a:ext uri="{FF2B5EF4-FFF2-40B4-BE49-F238E27FC236}">
                      <a16:creationId xmlns:a16="http://schemas.microsoft.com/office/drawing/2014/main" id="{FA4897D9-2481-4B52-AED7-AE26E977B538}"/>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BEE3E5-37D1-47EB-969E-7C44170C02BE}"/>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975CB4A-4152-4DAE-9CBA-1AD489786EE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8FF63E25-9191-417E-BB62-91BAAB14D1DD}"/>
                  </a:ext>
                </a:extLst>
              </p:cNvPr>
              <p:cNvGrpSpPr/>
              <p:nvPr/>
            </p:nvGrpSpPr>
            <p:grpSpPr>
              <a:xfrm>
                <a:off x="10095620" y="4304882"/>
                <a:ext cx="1425867" cy="1034668"/>
                <a:chOff x="10095620" y="4304882"/>
                <a:chExt cx="1425867" cy="1034668"/>
              </a:xfrm>
            </p:grpSpPr>
            <p:sp>
              <p:nvSpPr>
                <p:cNvPr id="44" name="Freeform: Shape 43">
                  <a:extLst>
                    <a:ext uri="{FF2B5EF4-FFF2-40B4-BE49-F238E27FC236}">
                      <a16:creationId xmlns:a16="http://schemas.microsoft.com/office/drawing/2014/main" id="{A798FDA9-DD48-4846-A757-2EB8EF92721B}"/>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585589E-90D7-4335-A868-C92C6985185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E999D22-E6DB-409C-A85F-4C1259ECE746}"/>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7" name="Group 26">
              <a:extLst>
                <a:ext uri="{FF2B5EF4-FFF2-40B4-BE49-F238E27FC236}">
                  <a16:creationId xmlns:a16="http://schemas.microsoft.com/office/drawing/2014/main" id="{B93C18A8-A845-4958-BC27-A9C33A16FC97}"/>
                </a:ext>
              </a:extLst>
            </p:cNvPr>
            <p:cNvGrpSpPr/>
            <p:nvPr/>
          </p:nvGrpSpPr>
          <p:grpSpPr>
            <a:xfrm>
              <a:off x="9839517" y="5316702"/>
              <a:ext cx="4551811" cy="712934"/>
              <a:chOff x="2716823" y="4480799"/>
              <a:chExt cx="5838092" cy="914400"/>
            </a:xfrm>
          </p:grpSpPr>
          <p:grpSp>
            <p:nvGrpSpPr>
              <p:cNvPr id="28" name="Group 27">
                <a:extLst>
                  <a:ext uri="{FF2B5EF4-FFF2-40B4-BE49-F238E27FC236}">
                    <a16:creationId xmlns:a16="http://schemas.microsoft.com/office/drawing/2014/main" id="{21C8EBB9-14ED-46AD-BA27-165D3E8FCE3C}"/>
                  </a:ext>
                </a:extLst>
              </p:cNvPr>
              <p:cNvGrpSpPr/>
              <p:nvPr/>
            </p:nvGrpSpPr>
            <p:grpSpPr>
              <a:xfrm>
                <a:off x="2716823" y="4480799"/>
                <a:ext cx="5838092" cy="914400"/>
                <a:chOff x="175847" y="4480799"/>
                <a:chExt cx="8801100" cy="914400"/>
              </a:xfrm>
            </p:grpSpPr>
            <p:sp>
              <p:nvSpPr>
                <p:cNvPr id="37" name="Rectangle: Rounded Corners 36">
                  <a:extLst>
                    <a:ext uri="{FF2B5EF4-FFF2-40B4-BE49-F238E27FC236}">
                      <a16:creationId xmlns:a16="http://schemas.microsoft.com/office/drawing/2014/main" id="{277905F5-3A28-4790-9C0B-7BE46418490C}"/>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DC90FC7-6CC1-4D12-8DCC-AB7C32FBA3CA}"/>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B712EA9-DDB9-41A8-BC69-F42A80F01F13}"/>
                  </a:ext>
                </a:extLst>
              </p:cNvPr>
              <p:cNvGrpSpPr/>
              <p:nvPr/>
            </p:nvGrpSpPr>
            <p:grpSpPr>
              <a:xfrm>
                <a:off x="2954961" y="4660680"/>
                <a:ext cx="5376674" cy="563948"/>
                <a:chOff x="3193903" y="4660680"/>
                <a:chExt cx="5376674" cy="563948"/>
              </a:xfrm>
            </p:grpSpPr>
            <p:sp>
              <p:nvSpPr>
                <p:cNvPr id="30" name="Circle: Hollow 29">
                  <a:extLst>
                    <a:ext uri="{FF2B5EF4-FFF2-40B4-BE49-F238E27FC236}">
                      <a16:creationId xmlns:a16="http://schemas.microsoft.com/office/drawing/2014/main" id="{512D1674-5197-474D-8C95-06BAFCBDEB87}"/>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30C51C9B-AD1B-4012-9772-E15CCEA07162}"/>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A61B66CB-2698-4D3D-A1EC-E2979F56FFD9}"/>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a:extLst>
                    <a:ext uri="{FF2B5EF4-FFF2-40B4-BE49-F238E27FC236}">
                      <a16:creationId xmlns:a16="http://schemas.microsoft.com/office/drawing/2014/main" id="{0B87B0DD-494C-49F6-9B7A-99305B79C175}"/>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a:extLst>
                    <a:ext uri="{FF2B5EF4-FFF2-40B4-BE49-F238E27FC236}">
                      <a16:creationId xmlns:a16="http://schemas.microsoft.com/office/drawing/2014/main" id="{37E871C5-7182-4B26-BE3F-BBF64A29E076}"/>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a:extLst>
                    <a:ext uri="{FF2B5EF4-FFF2-40B4-BE49-F238E27FC236}">
                      <a16:creationId xmlns:a16="http://schemas.microsoft.com/office/drawing/2014/main" id="{9DDE59F7-C963-4849-92F9-08CBAB4111FA}"/>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ircle: Hollow 35">
                  <a:extLst>
                    <a:ext uri="{FF2B5EF4-FFF2-40B4-BE49-F238E27FC236}">
                      <a16:creationId xmlns:a16="http://schemas.microsoft.com/office/drawing/2014/main" id="{E464712B-CC5D-4A83-8624-95494821EC4B}"/>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2" name="TextBox 1">
            <a:extLst>
              <a:ext uri="{FF2B5EF4-FFF2-40B4-BE49-F238E27FC236}">
                <a16:creationId xmlns:a16="http://schemas.microsoft.com/office/drawing/2014/main" id="{946B297D-1233-B146-A867-2774CEAD26D3}"/>
              </a:ext>
            </a:extLst>
          </p:cNvPr>
          <p:cNvSpPr txBox="1"/>
          <p:nvPr/>
        </p:nvSpPr>
        <p:spPr>
          <a:xfrm>
            <a:off x="317729" y="3148766"/>
            <a:ext cx="4906034" cy="2677656"/>
          </a:xfrm>
          <a:prstGeom prst="rect">
            <a:avLst/>
          </a:prstGeom>
          <a:noFill/>
        </p:spPr>
        <p:txBody>
          <a:bodyPr wrap="square" rtlCol="0">
            <a:spAutoFit/>
          </a:bodyPr>
          <a:lstStyle/>
          <a:p>
            <a:pPr algn="ctr"/>
            <a:endParaRPr lang="en-CN" sz="2800" dirty="0"/>
          </a:p>
          <a:p>
            <a:pPr algn="ctr"/>
            <a:endParaRPr lang="en-CN" sz="2800" dirty="0"/>
          </a:p>
          <a:p>
            <a:pPr algn="ctr"/>
            <a:r>
              <a:rPr lang="en-CN" sz="2800" dirty="0">
                <a:solidFill>
                  <a:schemeClr val="accent2"/>
                </a:solidFill>
              </a:rPr>
              <a:t>MadGaze Glow Plus</a:t>
            </a:r>
          </a:p>
          <a:p>
            <a:pPr algn="ctr"/>
            <a:endParaRPr lang="en-CN" sz="2800" dirty="0">
              <a:solidFill>
                <a:schemeClr val="accent2"/>
              </a:solidFill>
            </a:endParaRPr>
          </a:p>
          <a:p>
            <a:pPr algn="ctr"/>
            <a:r>
              <a:rPr lang="en-CN" sz="2800" dirty="0">
                <a:solidFill>
                  <a:schemeClr val="accent2"/>
                </a:solidFill>
              </a:rPr>
              <a:t>Connect to the Phone by a cable</a:t>
            </a:r>
          </a:p>
        </p:txBody>
      </p:sp>
      <p:pic>
        <p:nvPicPr>
          <p:cNvPr id="15" name="Picture 14" descr="A hand holding a camera&#10;&#10;Description automatically generated with low confidence">
            <a:extLst>
              <a:ext uri="{FF2B5EF4-FFF2-40B4-BE49-F238E27FC236}">
                <a16:creationId xmlns:a16="http://schemas.microsoft.com/office/drawing/2014/main" id="{110BF865-D910-D04A-A05B-E2420845F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11134" y="1007700"/>
            <a:ext cx="8061602" cy="6046202"/>
          </a:xfrm>
          <a:prstGeom prst="rect">
            <a:avLst/>
          </a:prstGeom>
        </p:spPr>
      </p:pic>
    </p:spTree>
    <p:extLst>
      <p:ext uri="{BB962C8B-B14F-4D97-AF65-F5344CB8AC3E}">
        <p14:creationId xmlns:p14="http://schemas.microsoft.com/office/powerpoint/2010/main" val="2496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91514"/>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Detailed Design </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624437"/>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695024" y="1678395"/>
            <a:ext cx="5737181" cy="562630"/>
          </a:xfrm>
          <a:prstGeom prst="roundRect">
            <a:avLst>
              <a:gd name="adj" fmla="val 50000"/>
            </a:avLst>
          </a:prstGeom>
          <a:solidFill>
            <a:schemeClr val="accent1"/>
          </a:solidFill>
        </p:spPr>
        <p:txBody>
          <a:bodyPr wrap="square" lIns="274320" rtlCol="0" anchor="ctr">
            <a:spAutoFit/>
          </a:bodyPr>
          <a:lstStyle/>
          <a:p>
            <a:r>
              <a:rPr lang="en-US" altLang="ko-KR" sz="2000" b="1" dirty="0">
                <a:solidFill>
                  <a:schemeClr val="bg1"/>
                </a:solidFill>
                <a:cs typeface="Arial" pitchFamily="34" charset="0"/>
              </a:rPr>
              <a:t>Let glasses receive and record sounds </a:t>
            </a:r>
            <a:endParaRPr lang="ko-KR" altLang="en-US" sz="20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660065" y="2828487"/>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5730920" y="2875246"/>
            <a:ext cx="5737181" cy="562630"/>
          </a:xfrm>
          <a:prstGeom prst="roundRect">
            <a:avLst>
              <a:gd name="adj" fmla="val 50000"/>
            </a:avLst>
          </a:prstGeom>
          <a:solidFill>
            <a:schemeClr val="accent2"/>
          </a:solidFill>
        </p:spPr>
        <p:txBody>
          <a:bodyPr wrap="square" lIns="274320" rtlCol="0" anchor="ctr">
            <a:spAutoFit/>
          </a:bodyPr>
          <a:lstStyle/>
          <a:p>
            <a:r>
              <a:rPr lang="en-US" altLang="ko-KR" sz="2000" b="1" dirty="0">
                <a:solidFill>
                  <a:schemeClr val="bg1"/>
                </a:solidFill>
                <a:cs typeface="Arial" pitchFamily="34" charset="0"/>
              </a:rPr>
              <a:t>Process sound data</a:t>
            </a:r>
            <a:endParaRPr lang="ko-KR" altLang="en-US" sz="2000" b="1" dirty="0">
              <a:solidFill>
                <a:schemeClr val="bg1"/>
              </a:solidFill>
              <a:cs typeface="Arial" pitchFamily="34" charset="0"/>
            </a:endParaRPr>
          </a:p>
        </p:txBody>
      </p:sp>
      <p:sp>
        <p:nvSpPr>
          <p:cNvPr id="34" name="TextBox 33">
            <a:extLst>
              <a:ext uri="{FF2B5EF4-FFF2-40B4-BE49-F238E27FC236}">
                <a16:creationId xmlns:a16="http://schemas.microsoft.com/office/drawing/2014/main" id="{9DC92E20-0B25-47A5-9ABF-8CBCF8F31CF5}"/>
              </a:ext>
            </a:extLst>
          </p:cNvPr>
          <p:cNvSpPr txBox="1"/>
          <p:nvPr/>
        </p:nvSpPr>
        <p:spPr>
          <a:xfrm>
            <a:off x="4660065" y="4032537"/>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5730920" y="3862900"/>
            <a:ext cx="5737181" cy="995422"/>
          </a:xfrm>
          <a:prstGeom prst="roundRect">
            <a:avLst>
              <a:gd name="adj" fmla="val 50000"/>
            </a:avLst>
          </a:prstGeom>
          <a:solidFill>
            <a:schemeClr val="accent3"/>
          </a:solidFill>
        </p:spPr>
        <p:txBody>
          <a:bodyPr wrap="square" lIns="274320" rtlCol="0" anchor="ctr">
            <a:spAutoFit/>
          </a:bodyPr>
          <a:lstStyle/>
          <a:p>
            <a:r>
              <a:rPr lang="en-US" altLang="ko-KR" sz="2000" b="1" dirty="0">
                <a:solidFill>
                  <a:schemeClr val="bg1"/>
                </a:solidFill>
                <a:cs typeface="Arial" pitchFamily="34" charset="0"/>
              </a:rPr>
              <a:t>Build model to recognize the sound pattern</a:t>
            </a:r>
            <a:endParaRPr lang="ko-KR" altLang="en-US" sz="2000" b="1" dirty="0">
              <a:solidFill>
                <a:schemeClr val="bg1"/>
              </a:solidFill>
              <a:cs typeface="Arial" pitchFamily="34" charset="0"/>
            </a:endParaRPr>
          </a:p>
        </p:txBody>
      </p:sp>
      <p:sp>
        <p:nvSpPr>
          <p:cNvPr id="39" name="TextBox 38">
            <a:extLst>
              <a:ext uri="{FF2B5EF4-FFF2-40B4-BE49-F238E27FC236}">
                <a16:creationId xmlns:a16="http://schemas.microsoft.com/office/drawing/2014/main" id="{A775E27B-4D35-43D7-8422-85D445BDB7E1}"/>
              </a:ext>
            </a:extLst>
          </p:cNvPr>
          <p:cNvSpPr txBox="1"/>
          <p:nvPr/>
        </p:nvSpPr>
        <p:spPr>
          <a:xfrm>
            <a:off x="4660065" y="5236587"/>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5730920" y="5066950"/>
            <a:ext cx="5737181" cy="995422"/>
          </a:xfrm>
          <a:prstGeom prst="roundRect">
            <a:avLst>
              <a:gd name="adj" fmla="val 50000"/>
            </a:avLst>
          </a:prstGeom>
          <a:solidFill>
            <a:schemeClr val="accent4"/>
          </a:solidFill>
        </p:spPr>
        <p:txBody>
          <a:bodyPr wrap="square" lIns="274320" rtlCol="0" anchor="ctr">
            <a:spAutoFit/>
          </a:bodyPr>
          <a:lstStyle/>
          <a:p>
            <a:r>
              <a:rPr lang="en-US" altLang="ko-KR" sz="2000" b="1" dirty="0">
                <a:solidFill>
                  <a:schemeClr val="bg1"/>
                </a:solidFill>
                <a:cs typeface="Arial" pitchFamily="34" charset="0"/>
              </a:rPr>
              <a:t>Deploy the whole model and Develop real-time function</a:t>
            </a:r>
            <a:endParaRPr lang="ko-KR" altLang="en-US" sz="2000" b="1" dirty="0">
              <a:solidFill>
                <a:schemeClr val="bg1"/>
              </a:solidFill>
              <a:cs typeface="Arial" pitchFamily="34" charset="0"/>
            </a:endParaRPr>
          </a:p>
        </p:txBody>
      </p:sp>
    </p:spTree>
    <p:extLst>
      <p:ext uri="{BB962C8B-B14F-4D97-AF65-F5344CB8AC3E}">
        <p14:creationId xmlns:p14="http://schemas.microsoft.com/office/powerpoint/2010/main" val="817115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52F1CF2-DD11-4915-9B69-5AE707B0FE46}"/>
              </a:ext>
            </a:extLst>
          </p:cNvPr>
          <p:cNvSpPr>
            <a:spLocks noGrp="1"/>
          </p:cNvSpPr>
          <p:nvPr>
            <p:ph type="body" sz="quarter" idx="10"/>
          </p:nvPr>
        </p:nvSpPr>
        <p:spPr/>
        <p:txBody>
          <a:bodyPr/>
          <a:lstStyle/>
          <a:p>
            <a:r>
              <a:rPr lang="en-US" dirty="0"/>
              <a:t>01 Record Sound</a:t>
            </a:r>
          </a:p>
        </p:txBody>
      </p:sp>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a:extLst>
              <a:ext uri="{FF2B5EF4-FFF2-40B4-BE49-F238E27FC236}">
                <a16:creationId xmlns:a16="http://schemas.microsoft.com/office/drawing/2014/main" id="{8AE1C03E-514B-4616-850A-C697C99090F1}"/>
              </a:ext>
            </a:extLst>
          </p:cNvPr>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802919" y="3643597"/>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a:extLst>
              <a:ext uri="{FF2B5EF4-FFF2-40B4-BE49-F238E27FC236}">
                <a16:creationId xmlns:a16="http://schemas.microsoft.com/office/drawing/2014/main" id="{757AA62A-F69F-4E1A-9804-52030A8485FD}"/>
              </a:ext>
            </a:extLst>
          </p:cNvPr>
          <p:cNvSpPr txBox="1"/>
          <p:nvPr/>
        </p:nvSpPr>
        <p:spPr>
          <a:xfrm>
            <a:off x="1237168" y="2383400"/>
            <a:ext cx="4716000" cy="369332"/>
          </a:xfrm>
          <a:prstGeom prst="rect">
            <a:avLst/>
          </a:prstGeom>
          <a:noFill/>
        </p:spPr>
        <p:txBody>
          <a:bodyPr wrap="square" rtlCol="0">
            <a:spAutoFit/>
          </a:bodyPr>
          <a:lstStyle/>
          <a:p>
            <a:r>
              <a:rPr lang="en-US" altLang="ko-KR" dirty="0">
                <a:solidFill>
                  <a:schemeClr val="bg1"/>
                </a:solidFill>
              </a:rPr>
              <a:t>Controlled by Android Application</a:t>
            </a:r>
          </a:p>
        </p:txBody>
      </p:sp>
      <p:sp>
        <p:nvSpPr>
          <p:cNvPr id="8" name="TextBox 7">
            <a:extLst>
              <a:ext uri="{FF2B5EF4-FFF2-40B4-BE49-F238E27FC236}">
                <a16:creationId xmlns:a16="http://schemas.microsoft.com/office/drawing/2014/main" id="{F9810D50-7328-4AFA-98A1-15B18DC99F0D}"/>
              </a:ext>
            </a:extLst>
          </p:cNvPr>
          <p:cNvSpPr txBox="1"/>
          <p:nvPr/>
        </p:nvSpPr>
        <p:spPr>
          <a:xfrm>
            <a:off x="1237168" y="2981734"/>
            <a:ext cx="4716000" cy="369332"/>
          </a:xfrm>
          <a:prstGeom prst="rect">
            <a:avLst/>
          </a:prstGeom>
          <a:noFill/>
        </p:spPr>
        <p:txBody>
          <a:bodyPr wrap="square" rtlCol="0">
            <a:spAutoFit/>
          </a:bodyPr>
          <a:lstStyle/>
          <a:p>
            <a:r>
              <a:rPr lang="en-US" altLang="ko-KR" dirty="0">
                <a:solidFill>
                  <a:schemeClr val="bg1"/>
                </a:solidFill>
                <a:cs typeface="Arial" pitchFamily="34" charset="0"/>
              </a:rPr>
              <a:t>Android Studio to develop</a:t>
            </a:r>
            <a:endParaRPr lang="ko-KR" altLang="en-US" dirty="0">
              <a:solidFill>
                <a:schemeClr val="bg1"/>
              </a:solidFill>
              <a:cs typeface="Arial" pitchFamily="34" charset="0"/>
            </a:endParaRPr>
          </a:p>
        </p:txBody>
      </p:sp>
      <p:sp>
        <p:nvSpPr>
          <p:cNvPr id="9" name="TextBox 8">
            <a:extLst>
              <a:ext uri="{FF2B5EF4-FFF2-40B4-BE49-F238E27FC236}">
                <a16:creationId xmlns:a16="http://schemas.microsoft.com/office/drawing/2014/main" id="{29B63C8F-4227-403D-AC46-69FBC5C00CD7}"/>
              </a:ext>
            </a:extLst>
          </p:cNvPr>
          <p:cNvSpPr txBox="1"/>
          <p:nvPr/>
        </p:nvSpPr>
        <p:spPr>
          <a:xfrm>
            <a:off x="1281717" y="3688104"/>
            <a:ext cx="4716000" cy="369332"/>
          </a:xfrm>
          <a:prstGeom prst="rect">
            <a:avLst/>
          </a:prstGeom>
          <a:noFill/>
        </p:spPr>
        <p:txBody>
          <a:bodyPr wrap="square" rtlCol="0">
            <a:spAutoFit/>
          </a:bodyPr>
          <a:lstStyle/>
          <a:p>
            <a:r>
              <a:rPr lang="en-US" altLang="ko-KR" dirty="0">
                <a:solidFill>
                  <a:schemeClr val="bg1"/>
                </a:solidFill>
                <a:cs typeface="Arial" pitchFamily="34" charset="0"/>
              </a:rPr>
              <a:t>Stop in 2 sec</a:t>
            </a:r>
            <a:endParaRPr lang="ko-KR" altLang="en-US" dirty="0">
              <a:solidFill>
                <a:schemeClr val="bg1"/>
              </a:solidFill>
              <a:cs typeface="Arial" pitchFamily="34" charset="0"/>
            </a:endParaRPr>
          </a:p>
        </p:txBody>
      </p:sp>
      <p:sp>
        <p:nvSpPr>
          <p:cNvPr id="11" name="Oval 11">
            <a:extLst>
              <a:ext uri="{FF2B5EF4-FFF2-40B4-BE49-F238E27FC236}">
                <a16:creationId xmlns:a16="http://schemas.microsoft.com/office/drawing/2014/main" id="{C9F3F7E7-DDA9-4F82-BF0D-0DFECAE6CE40}"/>
              </a:ext>
            </a:extLst>
          </p:cNvPr>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2E83DE42-DFFF-409D-8B63-113D39CF345B}"/>
              </a:ext>
            </a:extLst>
          </p:cNvPr>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50D97F65-37B7-4E43-B202-68A6751F5927}"/>
              </a:ext>
            </a:extLst>
          </p:cNvPr>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2">
            <a:extLst>
              <a:ext uri="{FF2B5EF4-FFF2-40B4-BE49-F238E27FC236}">
                <a16:creationId xmlns:a16="http://schemas.microsoft.com/office/drawing/2014/main" id="{87A7B4A2-A2AD-4770-B6C4-5FBECB630FDD}"/>
              </a:ext>
            </a:extLst>
          </p:cNvPr>
          <p:cNvGrpSpPr/>
          <p:nvPr/>
        </p:nvGrpSpPr>
        <p:grpSpPr>
          <a:xfrm>
            <a:off x="1049421" y="5298689"/>
            <a:ext cx="410944" cy="490482"/>
            <a:chOff x="3570" y="619306"/>
            <a:chExt cx="4703649" cy="5614032"/>
          </a:xfrm>
          <a:solidFill>
            <a:schemeClr val="accent4"/>
          </a:solidFill>
        </p:grpSpPr>
        <p:sp>
          <p:nvSpPr>
            <p:cNvPr id="24" name="Freeform: Shape 23">
              <a:extLst>
                <a:ext uri="{FF2B5EF4-FFF2-40B4-BE49-F238E27FC236}">
                  <a16:creationId xmlns:a16="http://schemas.microsoft.com/office/drawing/2014/main" id="{7833AACB-28DC-4598-8CF7-BA8A7030B72D}"/>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33D84A-A7CC-4D70-8285-458BE324F62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3BE1C3-2FC1-4CE0-89A8-0BC819FD0C46}"/>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E1A7AE-960B-4BCF-AE3B-B5C02563ADF2}"/>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1B573A-56E8-4A30-ACAF-12235709B4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a:extLst>
              <a:ext uri="{FF2B5EF4-FFF2-40B4-BE49-F238E27FC236}">
                <a16:creationId xmlns:a16="http://schemas.microsoft.com/office/drawing/2014/main" id="{278E9601-AD86-4370-B33B-D831FAA5AE17}"/>
              </a:ext>
            </a:extLst>
          </p:cNvPr>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a:extLst>
              <a:ext uri="{FF2B5EF4-FFF2-40B4-BE49-F238E27FC236}">
                <a16:creationId xmlns:a16="http://schemas.microsoft.com/office/drawing/2014/main" id="{0560ACC8-A743-45EA-AFFD-F8F18BB8E2F1}"/>
              </a:ext>
            </a:extLst>
          </p:cNvPr>
          <p:cNvGrpSpPr/>
          <p:nvPr/>
        </p:nvGrpSpPr>
        <p:grpSpPr>
          <a:xfrm>
            <a:off x="5261043" y="5338501"/>
            <a:ext cx="508294" cy="447124"/>
            <a:chOff x="9544125" y="314311"/>
            <a:chExt cx="1802975" cy="1585994"/>
          </a:xfrm>
          <a:solidFill>
            <a:schemeClr val="accent2"/>
          </a:solidFill>
        </p:grpSpPr>
        <p:sp>
          <p:nvSpPr>
            <p:cNvPr id="31" name="Freeform: Shape 30">
              <a:extLst>
                <a:ext uri="{FF2B5EF4-FFF2-40B4-BE49-F238E27FC236}">
                  <a16:creationId xmlns:a16="http://schemas.microsoft.com/office/drawing/2014/main" id="{DDA8E92F-544E-4135-8644-0C5BF76F2D21}"/>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1BC7A429-4995-4775-A3F1-8A22DC484920}"/>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48" name="Chevron 2">
            <a:extLst>
              <a:ext uri="{FF2B5EF4-FFF2-40B4-BE49-F238E27FC236}">
                <a16:creationId xmlns:a16="http://schemas.microsoft.com/office/drawing/2014/main" id="{13FAA738-ED45-BA46-991E-2D6810D772DA}"/>
              </a:ext>
            </a:extLst>
          </p:cNvPr>
          <p:cNvSpPr/>
          <p:nvPr/>
        </p:nvSpPr>
        <p:spPr>
          <a:xfrm rot="5400000">
            <a:off x="794911" y="4191415"/>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9" name="TextBox 48">
            <a:extLst>
              <a:ext uri="{FF2B5EF4-FFF2-40B4-BE49-F238E27FC236}">
                <a16:creationId xmlns:a16="http://schemas.microsoft.com/office/drawing/2014/main" id="{DED88267-10CE-E64A-9B26-06B60167A88D}"/>
              </a:ext>
            </a:extLst>
          </p:cNvPr>
          <p:cNvSpPr txBox="1"/>
          <p:nvPr/>
        </p:nvSpPr>
        <p:spPr>
          <a:xfrm>
            <a:off x="1229160" y="4225197"/>
            <a:ext cx="4716000" cy="646331"/>
          </a:xfrm>
          <a:prstGeom prst="rect">
            <a:avLst/>
          </a:prstGeom>
          <a:noFill/>
        </p:spPr>
        <p:txBody>
          <a:bodyPr wrap="square" rtlCol="0">
            <a:spAutoFit/>
          </a:bodyPr>
          <a:lstStyle/>
          <a:p>
            <a:r>
              <a:rPr lang="en-US" altLang="ko-KR" dirty="0">
                <a:solidFill>
                  <a:schemeClr val="bg1"/>
                </a:solidFill>
                <a:cs typeface="Arial" pitchFamily="34" charset="0"/>
              </a:rPr>
              <a:t>300 records for each gesture (forward, </a:t>
            </a:r>
            <a:r>
              <a:rPr lang="en-US" altLang="ko-KR" dirty="0" err="1">
                <a:solidFill>
                  <a:schemeClr val="bg1"/>
                </a:solidFill>
                <a:cs typeface="Arial" pitchFamily="34" charset="0"/>
              </a:rPr>
              <a:t>back&amp;forth</a:t>
            </a:r>
            <a:r>
              <a:rPr lang="en-US" altLang="ko-KR" dirty="0">
                <a:solidFill>
                  <a:schemeClr val="bg1"/>
                </a:solidFill>
                <a:cs typeface="Arial" pitchFamily="34" charset="0"/>
              </a:rPr>
              <a:t>, double click)</a:t>
            </a:r>
            <a:endParaRPr lang="ko-KR" altLang="en-US" dirty="0">
              <a:solidFill>
                <a:schemeClr val="bg1"/>
              </a:solidFill>
              <a:cs typeface="Arial" pitchFamily="34" charset="0"/>
            </a:endParaRPr>
          </a:p>
        </p:txBody>
      </p:sp>
      <p:cxnSp>
        <p:nvCxnSpPr>
          <p:cNvPr id="50" name="Straight Arrow Connector 49">
            <a:extLst>
              <a:ext uri="{FF2B5EF4-FFF2-40B4-BE49-F238E27FC236}">
                <a16:creationId xmlns:a16="http://schemas.microsoft.com/office/drawing/2014/main" id="{BA798D8C-D357-8041-A7DB-F6B176E86A62}"/>
              </a:ext>
            </a:extLst>
          </p:cNvPr>
          <p:cNvCxnSpPr>
            <a:cxnSpLocks/>
          </p:cNvCxnSpPr>
          <p:nvPr/>
        </p:nvCxnSpPr>
        <p:spPr>
          <a:xfrm>
            <a:off x="797113" y="3464444"/>
            <a:ext cx="5298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Placeholder 13" descr="Graphical user interface, application, Teams&#10;&#10;Description automatically generated">
            <a:extLst>
              <a:ext uri="{FF2B5EF4-FFF2-40B4-BE49-F238E27FC236}">
                <a16:creationId xmlns:a16="http://schemas.microsoft.com/office/drawing/2014/main" id="{98B23D1B-81B5-364D-A6DE-CBA8D8A15D48}"/>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t="15376" b="15376"/>
          <a:stretch>
            <a:fillRect/>
          </a:stretch>
        </p:blipFill>
        <p:spPr>
          <a:xfrm>
            <a:off x="6158261" y="1604687"/>
            <a:ext cx="6033739" cy="3266840"/>
          </a:xfrm>
        </p:spPr>
      </p:pic>
    </p:spTree>
    <p:extLst>
      <p:ext uri="{BB962C8B-B14F-4D97-AF65-F5344CB8AC3E}">
        <p14:creationId xmlns:p14="http://schemas.microsoft.com/office/powerpoint/2010/main" val="117568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52F1CF2-DD11-4915-9B69-5AE707B0FE46}"/>
              </a:ext>
            </a:extLst>
          </p:cNvPr>
          <p:cNvSpPr>
            <a:spLocks noGrp="1"/>
          </p:cNvSpPr>
          <p:nvPr>
            <p:ph type="body" sz="quarter" idx="10"/>
          </p:nvPr>
        </p:nvSpPr>
        <p:spPr/>
        <p:txBody>
          <a:bodyPr/>
          <a:lstStyle/>
          <a:p>
            <a:r>
              <a:rPr lang="en-US" dirty="0"/>
              <a:t>02 Data Processing</a:t>
            </a:r>
          </a:p>
        </p:txBody>
      </p:sp>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a:extLst>
              <a:ext uri="{FF2B5EF4-FFF2-40B4-BE49-F238E27FC236}">
                <a16:creationId xmlns:a16="http://schemas.microsoft.com/office/drawing/2014/main" id="{8AE1C03E-514B-4616-850A-C697C99090F1}"/>
              </a:ext>
            </a:extLst>
          </p:cNvPr>
          <p:cNvSpPr/>
          <p:nvPr/>
        </p:nvSpPr>
        <p:spPr>
          <a:xfrm rot="5400000">
            <a:off x="815277" y="3045231"/>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760438" y="3827887"/>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TextBox 7">
            <a:extLst>
              <a:ext uri="{FF2B5EF4-FFF2-40B4-BE49-F238E27FC236}">
                <a16:creationId xmlns:a16="http://schemas.microsoft.com/office/drawing/2014/main" id="{F9810D50-7328-4AFA-98A1-15B18DC99F0D}"/>
              </a:ext>
            </a:extLst>
          </p:cNvPr>
          <p:cNvSpPr txBox="1"/>
          <p:nvPr/>
        </p:nvSpPr>
        <p:spPr>
          <a:xfrm>
            <a:off x="1247017" y="2368899"/>
            <a:ext cx="4716000" cy="338554"/>
          </a:xfrm>
          <a:prstGeom prst="rect">
            <a:avLst/>
          </a:prstGeom>
          <a:noFill/>
        </p:spPr>
        <p:txBody>
          <a:bodyPr wrap="square" rtlCol="0">
            <a:spAutoFit/>
          </a:bodyPr>
          <a:lstStyle/>
          <a:p>
            <a:r>
              <a:rPr lang="en-US" altLang="ko-KR" sz="1600" dirty="0">
                <a:solidFill>
                  <a:schemeClr val="bg1"/>
                </a:solidFill>
                <a:cs typeface="Arial" pitchFamily="34" charset="0"/>
              </a:rPr>
              <a:t>Read and normalize data (frequency, length)</a:t>
            </a:r>
            <a:endParaRPr lang="ko-KR" altLang="en-US" sz="1600" dirty="0">
              <a:solidFill>
                <a:schemeClr val="bg1"/>
              </a:solidFill>
              <a:cs typeface="Arial" pitchFamily="34" charset="0"/>
            </a:endParaRPr>
          </a:p>
        </p:txBody>
      </p:sp>
      <p:sp>
        <p:nvSpPr>
          <p:cNvPr id="11" name="Oval 11">
            <a:extLst>
              <a:ext uri="{FF2B5EF4-FFF2-40B4-BE49-F238E27FC236}">
                <a16:creationId xmlns:a16="http://schemas.microsoft.com/office/drawing/2014/main" id="{C9F3F7E7-DDA9-4F82-BF0D-0DFECAE6CE40}"/>
              </a:ext>
            </a:extLst>
          </p:cNvPr>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2E83DE42-DFFF-409D-8B63-113D39CF345B}"/>
              </a:ext>
            </a:extLst>
          </p:cNvPr>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50D97F65-37B7-4E43-B202-68A6751F5927}"/>
              </a:ext>
            </a:extLst>
          </p:cNvPr>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2">
            <a:extLst>
              <a:ext uri="{FF2B5EF4-FFF2-40B4-BE49-F238E27FC236}">
                <a16:creationId xmlns:a16="http://schemas.microsoft.com/office/drawing/2014/main" id="{87A7B4A2-A2AD-4770-B6C4-5FBECB630FDD}"/>
              </a:ext>
            </a:extLst>
          </p:cNvPr>
          <p:cNvGrpSpPr/>
          <p:nvPr/>
        </p:nvGrpSpPr>
        <p:grpSpPr>
          <a:xfrm>
            <a:off x="1049421" y="5298689"/>
            <a:ext cx="410944" cy="490482"/>
            <a:chOff x="3570" y="619306"/>
            <a:chExt cx="4703649" cy="5614032"/>
          </a:xfrm>
          <a:solidFill>
            <a:schemeClr val="accent4"/>
          </a:solidFill>
        </p:grpSpPr>
        <p:sp>
          <p:nvSpPr>
            <p:cNvPr id="24" name="Freeform: Shape 23">
              <a:extLst>
                <a:ext uri="{FF2B5EF4-FFF2-40B4-BE49-F238E27FC236}">
                  <a16:creationId xmlns:a16="http://schemas.microsoft.com/office/drawing/2014/main" id="{7833AACB-28DC-4598-8CF7-BA8A7030B72D}"/>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33D84A-A7CC-4D70-8285-458BE324F62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3BE1C3-2FC1-4CE0-89A8-0BC819FD0C46}"/>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E1A7AE-960B-4BCF-AE3B-B5C02563ADF2}"/>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1B573A-56E8-4A30-ACAF-12235709B4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a:extLst>
              <a:ext uri="{FF2B5EF4-FFF2-40B4-BE49-F238E27FC236}">
                <a16:creationId xmlns:a16="http://schemas.microsoft.com/office/drawing/2014/main" id="{278E9601-AD86-4370-B33B-D831FAA5AE17}"/>
              </a:ext>
            </a:extLst>
          </p:cNvPr>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a:extLst>
              <a:ext uri="{FF2B5EF4-FFF2-40B4-BE49-F238E27FC236}">
                <a16:creationId xmlns:a16="http://schemas.microsoft.com/office/drawing/2014/main" id="{0560ACC8-A743-45EA-AFFD-F8F18BB8E2F1}"/>
              </a:ext>
            </a:extLst>
          </p:cNvPr>
          <p:cNvGrpSpPr/>
          <p:nvPr/>
        </p:nvGrpSpPr>
        <p:grpSpPr>
          <a:xfrm>
            <a:off x="5261043" y="5338501"/>
            <a:ext cx="508294" cy="447124"/>
            <a:chOff x="9544125" y="314311"/>
            <a:chExt cx="1802975" cy="1585994"/>
          </a:xfrm>
          <a:solidFill>
            <a:schemeClr val="accent2"/>
          </a:solidFill>
        </p:grpSpPr>
        <p:sp>
          <p:nvSpPr>
            <p:cNvPr id="31" name="Freeform: Shape 30">
              <a:extLst>
                <a:ext uri="{FF2B5EF4-FFF2-40B4-BE49-F238E27FC236}">
                  <a16:creationId xmlns:a16="http://schemas.microsoft.com/office/drawing/2014/main" id="{DDA8E92F-544E-4135-8644-0C5BF76F2D21}"/>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1BC7A429-4995-4775-A3F1-8A22DC484920}"/>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cxnSp>
        <p:nvCxnSpPr>
          <p:cNvPr id="50" name="Straight Arrow Connector 49">
            <a:extLst>
              <a:ext uri="{FF2B5EF4-FFF2-40B4-BE49-F238E27FC236}">
                <a16:creationId xmlns:a16="http://schemas.microsoft.com/office/drawing/2014/main" id="{BA798D8C-D357-8041-A7DB-F6B176E86A62}"/>
              </a:ext>
            </a:extLst>
          </p:cNvPr>
          <p:cNvCxnSpPr/>
          <p:nvPr/>
        </p:nvCxnSpPr>
        <p:spPr>
          <a:xfrm>
            <a:off x="475488" y="3650182"/>
            <a:ext cx="4824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099BBF0D-4CEB-FF4C-A561-4B7770C76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16" y="1618136"/>
            <a:ext cx="4897753" cy="2571076"/>
          </a:xfrm>
          <a:prstGeom prst="rect">
            <a:avLst/>
          </a:prstGeom>
        </p:spPr>
      </p:pic>
    </p:spTree>
    <p:extLst>
      <p:ext uri="{BB962C8B-B14F-4D97-AF65-F5344CB8AC3E}">
        <p14:creationId xmlns:p14="http://schemas.microsoft.com/office/powerpoint/2010/main" val="19500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52F1CF2-DD11-4915-9B69-5AE707B0FE46}"/>
              </a:ext>
            </a:extLst>
          </p:cNvPr>
          <p:cNvSpPr>
            <a:spLocks noGrp="1"/>
          </p:cNvSpPr>
          <p:nvPr>
            <p:ph type="body" sz="quarter" idx="10"/>
          </p:nvPr>
        </p:nvSpPr>
        <p:spPr/>
        <p:txBody>
          <a:bodyPr/>
          <a:lstStyle/>
          <a:p>
            <a:r>
              <a:rPr lang="en-US" dirty="0"/>
              <a:t>02 Data Augmentation</a:t>
            </a:r>
          </a:p>
        </p:txBody>
      </p:sp>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a:extLst>
              <a:ext uri="{FF2B5EF4-FFF2-40B4-BE49-F238E27FC236}">
                <a16:creationId xmlns:a16="http://schemas.microsoft.com/office/drawing/2014/main" id="{8AE1C03E-514B-4616-850A-C697C99090F1}"/>
              </a:ext>
            </a:extLst>
          </p:cNvPr>
          <p:cNvSpPr/>
          <p:nvPr/>
        </p:nvSpPr>
        <p:spPr>
          <a:xfrm rot="5400000">
            <a:off x="815277" y="3045231"/>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760438" y="3827887"/>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TextBox 7">
            <a:extLst>
              <a:ext uri="{FF2B5EF4-FFF2-40B4-BE49-F238E27FC236}">
                <a16:creationId xmlns:a16="http://schemas.microsoft.com/office/drawing/2014/main" id="{F9810D50-7328-4AFA-98A1-15B18DC99F0D}"/>
              </a:ext>
            </a:extLst>
          </p:cNvPr>
          <p:cNvSpPr txBox="1"/>
          <p:nvPr/>
        </p:nvSpPr>
        <p:spPr>
          <a:xfrm>
            <a:off x="1247017" y="2368899"/>
            <a:ext cx="4716000" cy="338554"/>
          </a:xfrm>
          <a:prstGeom prst="rect">
            <a:avLst/>
          </a:prstGeom>
          <a:noFill/>
        </p:spPr>
        <p:txBody>
          <a:bodyPr wrap="square" rtlCol="0">
            <a:spAutoFit/>
          </a:bodyPr>
          <a:lstStyle/>
          <a:p>
            <a:r>
              <a:rPr lang="en-US" altLang="ko-KR" sz="1600" dirty="0">
                <a:solidFill>
                  <a:schemeClr val="bg1"/>
                </a:solidFill>
                <a:cs typeface="Arial" pitchFamily="34" charset="0"/>
              </a:rPr>
              <a:t>Read and process data (frequency, length)</a:t>
            </a:r>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29B63C8F-4227-403D-AC46-69FBC5C00CD7}"/>
              </a:ext>
            </a:extLst>
          </p:cNvPr>
          <p:cNvSpPr txBox="1"/>
          <p:nvPr/>
        </p:nvSpPr>
        <p:spPr>
          <a:xfrm>
            <a:off x="1254893" y="3079499"/>
            <a:ext cx="4716000" cy="338554"/>
          </a:xfrm>
          <a:prstGeom prst="rect">
            <a:avLst/>
          </a:prstGeom>
          <a:noFill/>
        </p:spPr>
        <p:txBody>
          <a:bodyPr wrap="square" rtlCol="0">
            <a:spAutoFit/>
          </a:bodyPr>
          <a:lstStyle/>
          <a:p>
            <a:r>
              <a:rPr lang="en-US" altLang="ko-KR" sz="1600" dirty="0">
                <a:solidFill>
                  <a:schemeClr val="bg1"/>
                </a:solidFill>
                <a:cs typeface="Arial" pitchFamily="34" charset="0"/>
              </a:rPr>
              <a:t>Jittering: Add noise; Sigma=0.3 and 0.6</a:t>
            </a:r>
            <a:endParaRPr lang="ko-KR" altLang="en-US" sz="1600" dirty="0">
              <a:solidFill>
                <a:schemeClr val="bg1"/>
              </a:solidFill>
              <a:cs typeface="Arial" pitchFamily="34" charset="0"/>
            </a:endParaRPr>
          </a:p>
        </p:txBody>
      </p:sp>
      <p:sp>
        <p:nvSpPr>
          <p:cNvPr id="11" name="Oval 11">
            <a:extLst>
              <a:ext uri="{FF2B5EF4-FFF2-40B4-BE49-F238E27FC236}">
                <a16:creationId xmlns:a16="http://schemas.microsoft.com/office/drawing/2014/main" id="{C9F3F7E7-DDA9-4F82-BF0D-0DFECAE6CE40}"/>
              </a:ext>
            </a:extLst>
          </p:cNvPr>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2E83DE42-DFFF-409D-8B63-113D39CF345B}"/>
              </a:ext>
            </a:extLst>
          </p:cNvPr>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50D97F65-37B7-4E43-B202-68A6751F5927}"/>
              </a:ext>
            </a:extLst>
          </p:cNvPr>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2">
            <a:extLst>
              <a:ext uri="{FF2B5EF4-FFF2-40B4-BE49-F238E27FC236}">
                <a16:creationId xmlns:a16="http://schemas.microsoft.com/office/drawing/2014/main" id="{87A7B4A2-A2AD-4770-B6C4-5FBECB630FDD}"/>
              </a:ext>
            </a:extLst>
          </p:cNvPr>
          <p:cNvGrpSpPr/>
          <p:nvPr/>
        </p:nvGrpSpPr>
        <p:grpSpPr>
          <a:xfrm>
            <a:off x="1049421" y="5298689"/>
            <a:ext cx="410944" cy="490482"/>
            <a:chOff x="3570" y="619306"/>
            <a:chExt cx="4703649" cy="5614032"/>
          </a:xfrm>
          <a:solidFill>
            <a:schemeClr val="accent4"/>
          </a:solidFill>
        </p:grpSpPr>
        <p:sp>
          <p:nvSpPr>
            <p:cNvPr id="24" name="Freeform: Shape 23">
              <a:extLst>
                <a:ext uri="{FF2B5EF4-FFF2-40B4-BE49-F238E27FC236}">
                  <a16:creationId xmlns:a16="http://schemas.microsoft.com/office/drawing/2014/main" id="{7833AACB-28DC-4598-8CF7-BA8A7030B72D}"/>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33D84A-A7CC-4D70-8285-458BE324F62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3BE1C3-2FC1-4CE0-89A8-0BC819FD0C46}"/>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E1A7AE-960B-4BCF-AE3B-B5C02563ADF2}"/>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1B573A-56E8-4A30-ACAF-12235709B4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a:extLst>
              <a:ext uri="{FF2B5EF4-FFF2-40B4-BE49-F238E27FC236}">
                <a16:creationId xmlns:a16="http://schemas.microsoft.com/office/drawing/2014/main" id="{278E9601-AD86-4370-B33B-D831FAA5AE17}"/>
              </a:ext>
            </a:extLst>
          </p:cNvPr>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a:extLst>
              <a:ext uri="{FF2B5EF4-FFF2-40B4-BE49-F238E27FC236}">
                <a16:creationId xmlns:a16="http://schemas.microsoft.com/office/drawing/2014/main" id="{0560ACC8-A743-45EA-AFFD-F8F18BB8E2F1}"/>
              </a:ext>
            </a:extLst>
          </p:cNvPr>
          <p:cNvGrpSpPr/>
          <p:nvPr/>
        </p:nvGrpSpPr>
        <p:grpSpPr>
          <a:xfrm>
            <a:off x="5261043" y="5338501"/>
            <a:ext cx="508294" cy="447124"/>
            <a:chOff x="9544125" y="314311"/>
            <a:chExt cx="1802975" cy="1585994"/>
          </a:xfrm>
          <a:solidFill>
            <a:schemeClr val="accent2"/>
          </a:solidFill>
        </p:grpSpPr>
        <p:sp>
          <p:nvSpPr>
            <p:cNvPr id="31" name="Freeform: Shape 30">
              <a:extLst>
                <a:ext uri="{FF2B5EF4-FFF2-40B4-BE49-F238E27FC236}">
                  <a16:creationId xmlns:a16="http://schemas.microsoft.com/office/drawing/2014/main" id="{DDA8E92F-544E-4135-8644-0C5BF76F2D21}"/>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1BC7A429-4995-4775-A3F1-8A22DC484920}"/>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cxnSp>
        <p:nvCxnSpPr>
          <p:cNvPr id="50" name="Straight Arrow Connector 49">
            <a:extLst>
              <a:ext uri="{FF2B5EF4-FFF2-40B4-BE49-F238E27FC236}">
                <a16:creationId xmlns:a16="http://schemas.microsoft.com/office/drawing/2014/main" id="{BA798D8C-D357-8041-A7DB-F6B176E86A62}"/>
              </a:ext>
            </a:extLst>
          </p:cNvPr>
          <p:cNvCxnSpPr/>
          <p:nvPr/>
        </p:nvCxnSpPr>
        <p:spPr>
          <a:xfrm>
            <a:off x="475488" y="3650182"/>
            <a:ext cx="4824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957F95B-06E9-3741-82A6-E933CA7BB031}"/>
              </a:ext>
            </a:extLst>
          </p:cNvPr>
          <p:cNvSpPr txBox="1"/>
          <p:nvPr/>
        </p:nvSpPr>
        <p:spPr>
          <a:xfrm>
            <a:off x="1281717" y="3858309"/>
            <a:ext cx="941283" cy="369332"/>
          </a:xfrm>
          <a:prstGeom prst="rect">
            <a:avLst/>
          </a:prstGeom>
          <a:noFill/>
        </p:spPr>
        <p:txBody>
          <a:bodyPr wrap="none" rtlCol="0">
            <a:spAutoFit/>
          </a:bodyPr>
          <a:lstStyle/>
          <a:p>
            <a:r>
              <a:rPr lang="en-CN" dirty="0">
                <a:solidFill>
                  <a:schemeClr val="bg1"/>
                </a:solidFill>
              </a:rPr>
              <a:t>Scaling</a:t>
            </a:r>
          </a:p>
        </p:txBody>
      </p:sp>
      <p:pic>
        <p:nvPicPr>
          <p:cNvPr id="7" name="Picture 6" descr="Chart&#10;&#10;Description automatically generated">
            <a:extLst>
              <a:ext uri="{FF2B5EF4-FFF2-40B4-BE49-F238E27FC236}">
                <a16:creationId xmlns:a16="http://schemas.microsoft.com/office/drawing/2014/main" id="{23D2C96A-F2EC-F344-B5AD-97AF30770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794" y="1284748"/>
            <a:ext cx="5512206" cy="3516559"/>
          </a:xfrm>
          <a:prstGeom prst="rect">
            <a:avLst/>
          </a:prstGeom>
        </p:spPr>
      </p:pic>
    </p:spTree>
    <p:extLst>
      <p:ext uri="{BB962C8B-B14F-4D97-AF65-F5344CB8AC3E}">
        <p14:creationId xmlns:p14="http://schemas.microsoft.com/office/powerpoint/2010/main" val="1459217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52F1CF2-DD11-4915-9B69-5AE707B0FE46}"/>
              </a:ext>
            </a:extLst>
          </p:cNvPr>
          <p:cNvSpPr>
            <a:spLocks noGrp="1"/>
          </p:cNvSpPr>
          <p:nvPr>
            <p:ph type="body" sz="quarter" idx="10"/>
          </p:nvPr>
        </p:nvSpPr>
        <p:spPr/>
        <p:txBody>
          <a:bodyPr/>
          <a:lstStyle/>
          <a:p>
            <a:r>
              <a:rPr lang="en-US" dirty="0"/>
              <a:t>02 Data Processing</a:t>
            </a:r>
          </a:p>
        </p:txBody>
      </p:sp>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760438" y="3827887"/>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a:extLst>
              <a:ext uri="{FF2B5EF4-FFF2-40B4-BE49-F238E27FC236}">
                <a16:creationId xmlns:a16="http://schemas.microsoft.com/office/drawing/2014/main" id="{757AA62A-F69F-4E1A-9804-52030A8485FD}"/>
              </a:ext>
            </a:extLst>
          </p:cNvPr>
          <p:cNvSpPr txBox="1"/>
          <p:nvPr/>
        </p:nvSpPr>
        <p:spPr>
          <a:xfrm>
            <a:off x="1237168" y="2383400"/>
            <a:ext cx="4716000" cy="1077218"/>
          </a:xfrm>
          <a:prstGeom prst="rect">
            <a:avLst/>
          </a:prstGeom>
          <a:noFill/>
        </p:spPr>
        <p:txBody>
          <a:bodyPr wrap="square" rtlCol="0">
            <a:spAutoFit/>
          </a:bodyPr>
          <a:lstStyle/>
          <a:p>
            <a:r>
              <a:rPr lang="en-US" altLang="ko-KR" sz="1600" dirty="0">
                <a:solidFill>
                  <a:schemeClr val="bg1"/>
                </a:solidFill>
                <a:cs typeface="Arial" pitchFamily="34" charset="0"/>
              </a:rPr>
              <a:t>Add 600 from 2000 noise (environment dataset EFC50)</a:t>
            </a:r>
          </a:p>
          <a:p>
            <a:r>
              <a:rPr lang="en-US" altLang="ko-KR" sz="1600" dirty="0">
                <a:solidFill>
                  <a:schemeClr val="bg1"/>
                </a:solidFill>
                <a:cs typeface="Arial" pitchFamily="34" charset="0"/>
              </a:rPr>
              <a:t>400 noise records (recorded through AR glasses)</a:t>
            </a:r>
            <a:endParaRPr lang="ko-KR" altLang="en-US" sz="1600" dirty="0">
              <a:solidFill>
                <a:schemeClr val="bg1"/>
              </a:solidFill>
              <a:cs typeface="Arial" pitchFamily="34" charset="0"/>
            </a:endParaRPr>
          </a:p>
          <a:p>
            <a:endParaRPr lang="ko-KR" altLang="en-US" sz="1600" dirty="0">
              <a:solidFill>
                <a:schemeClr val="bg1"/>
              </a:solidFill>
              <a:cs typeface="Arial" pitchFamily="34" charset="0"/>
            </a:endParaRPr>
          </a:p>
        </p:txBody>
      </p:sp>
      <p:sp>
        <p:nvSpPr>
          <p:cNvPr id="9" name="TextBox 8">
            <a:extLst>
              <a:ext uri="{FF2B5EF4-FFF2-40B4-BE49-F238E27FC236}">
                <a16:creationId xmlns:a16="http://schemas.microsoft.com/office/drawing/2014/main" id="{29B63C8F-4227-403D-AC46-69FBC5C00CD7}"/>
              </a:ext>
            </a:extLst>
          </p:cNvPr>
          <p:cNvSpPr txBox="1"/>
          <p:nvPr/>
        </p:nvSpPr>
        <p:spPr>
          <a:xfrm>
            <a:off x="1230844" y="3885527"/>
            <a:ext cx="4716000" cy="830997"/>
          </a:xfrm>
          <a:prstGeom prst="rect">
            <a:avLst/>
          </a:prstGeom>
          <a:noFill/>
        </p:spPr>
        <p:txBody>
          <a:bodyPr wrap="square" rtlCol="0">
            <a:spAutoFit/>
          </a:bodyPr>
          <a:lstStyle/>
          <a:p>
            <a:r>
              <a:rPr lang="en-US" altLang="ko-KR" sz="1600" dirty="0">
                <a:solidFill>
                  <a:schemeClr val="bg1"/>
                </a:solidFill>
                <a:cs typeface="Arial" pitchFamily="34" charset="0"/>
              </a:rPr>
              <a:t>Extract Mel Frequency Cepstral Coefficients (MFCC )</a:t>
            </a:r>
            <a:r>
              <a:rPr lang="en-US" altLang="ko-KR" sz="1600" dirty="0" err="1">
                <a:solidFill>
                  <a:schemeClr val="bg1"/>
                </a:solidFill>
                <a:cs typeface="Arial" pitchFamily="34" charset="0"/>
              </a:rPr>
              <a:t>Feature,mimic</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auditoring</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n_mfcc</a:t>
            </a:r>
            <a:r>
              <a:rPr lang="en-US" altLang="ko-KR" sz="1600" dirty="0">
                <a:solidFill>
                  <a:schemeClr val="bg1"/>
                </a:solidFill>
                <a:cs typeface="Arial" pitchFamily="34" charset="0"/>
              </a:rPr>
              <a:t>=20</a:t>
            </a:r>
          </a:p>
          <a:p>
            <a:endParaRPr lang="ko-KR" altLang="en-US" sz="1600" dirty="0">
              <a:solidFill>
                <a:schemeClr val="bg1"/>
              </a:solidFill>
              <a:cs typeface="Arial" pitchFamily="34" charset="0"/>
            </a:endParaRPr>
          </a:p>
        </p:txBody>
      </p:sp>
      <p:sp>
        <p:nvSpPr>
          <p:cNvPr id="11" name="Oval 11">
            <a:extLst>
              <a:ext uri="{FF2B5EF4-FFF2-40B4-BE49-F238E27FC236}">
                <a16:creationId xmlns:a16="http://schemas.microsoft.com/office/drawing/2014/main" id="{C9F3F7E7-DDA9-4F82-BF0D-0DFECAE6CE40}"/>
              </a:ext>
            </a:extLst>
          </p:cNvPr>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2E83DE42-DFFF-409D-8B63-113D39CF345B}"/>
              </a:ext>
            </a:extLst>
          </p:cNvPr>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50D97F65-37B7-4E43-B202-68A6751F5927}"/>
              </a:ext>
            </a:extLst>
          </p:cNvPr>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2">
            <a:extLst>
              <a:ext uri="{FF2B5EF4-FFF2-40B4-BE49-F238E27FC236}">
                <a16:creationId xmlns:a16="http://schemas.microsoft.com/office/drawing/2014/main" id="{87A7B4A2-A2AD-4770-B6C4-5FBECB630FDD}"/>
              </a:ext>
            </a:extLst>
          </p:cNvPr>
          <p:cNvGrpSpPr/>
          <p:nvPr/>
        </p:nvGrpSpPr>
        <p:grpSpPr>
          <a:xfrm>
            <a:off x="1049421" y="5298689"/>
            <a:ext cx="410944" cy="490482"/>
            <a:chOff x="3570" y="619306"/>
            <a:chExt cx="4703649" cy="5614032"/>
          </a:xfrm>
          <a:solidFill>
            <a:schemeClr val="accent4"/>
          </a:solidFill>
        </p:grpSpPr>
        <p:sp>
          <p:nvSpPr>
            <p:cNvPr id="24" name="Freeform: Shape 23">
              <a:extLst>
                <a:ext uri="{FF2B5EF4-FFF2-40B4-BE49-F238E27FC236}">
                  <a16:creationId xmlns:a16="http://schemas.microsoft.com/office/drawing/2014/main" id="{7833AACB-28DC-4598-8CF7-BA8A7030B72D}"/>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33D84A-A7CC-4D70-8285-458BE324F62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3BE1C3-2FC1-4CE0-89A8-0BC819FD0C46}"/>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E1A7AE-960B-4BCF-AE3B-B5C02563ADF2}"/>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1B573A-56E8-4A30-ACAF-12235709B4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a:extLst>
              <a:ext uri="{FF2B5EF4-FFF2-40B4-BE49-F238E27FC236}">
                <a16:creationId xmlns:a16="http://schemas.microsoft.com/office/drawing/2014/main" id="{278E9601-AD86-4370-B33B-D831FAA5AE17}"/>
              </a:ext>
            </a:extLst>
          </p:cNvPr>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a:extLst>
              <a:ext uri="{FF2B5EF4-FFF2-40B4-BE49-F238E27FC236}">
                <a16:creationId xmlns:a16="http://schemas.microsoft.com/office/drawing/2014/main" id="{0560ACC8-A743-45EA-AFFD-F8F18BB8E2F1}"/>
              </a:ext>
            </a:extLst>
          </p:cNvPr>
          <p:cNvGrpSpPr/>
          <p:nvPr/>
        </p:nvGrpSpPr>
        <p:grpSpPr>
          <a:xfrm>
            <a:off x="5261043" y="5338501"/>
            <a:ext cx="508294" cy="447124"/>
            <a:chOff x="9544125" y="314311"/>
            <a:chExt cx="1802975" cy="1585994"/>
          </a:xfrm>
          <a:solidFill>
            <a:schemeClr val="accent2"/>
          </a:solidFill>
        </p:grpSpPr>
        <p:sp>
          <p:nvSpPr>
            <p:cNvPr id="31" name="Freeform: Shape 30">
              <a:extLst>
                <a:ext uri="{FF2B5EF4-FFF2-40B4-BE49-F238E27FC236}">
                  <a16:creationId xmlns:a16="http://schemas.microsoft.com/office/drawing/2014/main" id="{DDA8E92F-544E-4135-8644-0C5BF76F2D21}"/>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1BC7A429-4995-4775-A3F1-8A22DC484920}"/>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cxnSp>
        <p:nvCxnSpPr>
          <p:cNvPr id="50" name="Straight Arrow Connector 49">
            <a:extLst>
              <a:ext uri="{FF2B5EF4-FFF2-40B4-BE49-F238E27FC236}">
                <a16:creationId xmlns:a16="http://schemas.microsoft.com/office/drawing/2014/main" id="{BA798D8C-D357-8041-A7DB-F6B176E86A62}"/>
              </a:ext>
            </a:extLst>
          </p:cNvPr>
          <p:cNvCxnSpPr/>
          <p:nvPr/>
        </p:nvCxnSpPr>
        <p:spPr>
          <a:xfrm>
            <a:off x="475488" y="3217045"/>
            <a:ext cx="4824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Chart, bar chart&#10;&#10;Description automatically generated">
            <a:extLst>
              <a:ext uri="{FF2B5EF4-FFF2-40B4-BE49-F238E27FC236}">
                <a16:creationId xmlns:a16="http://schemas.microsoft.com/office/drawing/2014/main" id="{DCE06D46-76D2-1B48-9FC6-1AC47E24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179" y="1155032"/>
            <a:ext cx="5117367" cy="3821163"/>
          </a:xfrm>
          <a:prstGeom prst="rect">
            <a:avLst/>
          </a:prstGeom>
        </p:spPr>
      </p:pic>
    </p:spTree>
    <p:extLst>
      <p:ext uri="{BB962C8B-B14F-4D97-AF65-F5344CB8AC3E}">
        <p14:creationId xmlns:p14="http://schemas.microsoft.com/office/powerpoint/2010/main" val="269227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a:extLst>
              <a:ext uri="{FF2B5EF4-FFF2-40B4-BE49-F238E27FC236}">
                <a16:creationId xmlns:a16="http://schemas.microsoft.com/office/drawing/2014/main" id="{A30A7E01-DD0E-4051-B154-425CE3D21431}"/>
              </a:ext>
            </a:extLst>
          </p:cNvPr>
          <p:cNvSpPr/>
          <p:nvPr/>
        </p:nvSpPr>
        <p:spPr>
          <a:xfrm>
            <a:off x="210164" y="4797152"/>
            <a:ext cx="5228944" cy="144016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 Placeholder 13">
            <a:extLst>
              <a:ext uri="{FF2B5EF4-FFF2-40B4-BE49-F238E27FC236}">
                <a16:creationId xmlns:a16="http://schemas.microsoft.com/office/drawing/2014/main" id="{C5EE7B64-E772-41FB-A26B-2881CBC12043}"/>
              </a:ext>
            </a:extLst>
          </p:cNvPr>
          <p:cNvSpPr txBox="1">
            <a:spLocks/>
          </p:cNvSpPr>
          <p:nvPr/>
        </p:nvSpPr>
        <p:spPr>
          <a:xfrm>
            <a:off x="760023" y="4941168"/>
            <a:ext cx="4104456"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80000"/>
              </a:lnSpc>
              <a:buNone/>
            </a:pPr>
            <a:r>
              <a:rPr lang="en-US" altLang="ko-KR" sz="3600" b="1" dirty="0">
                <a:solidFill>
                  <a:schemeClr val="bg1"/>
                </a:solidFill>
                <a:latin typeface="+mj-lt"/>
                <a:cs typeface="Arial" pitchFamily="34" charset="0"/>
              </a:rPr>
              <a:t>03 Model Building</a:t>
            </a:r>
          </a:p>
        </p:txBody>
      </p:sp>
      <p:sp>
        <p:nvSpPr>
          <p:cNvPr id="47" name="TextBox 46">
            <a:extLst>
              <a:ext uri="{FF2B5EF4-FFF2-40B4-BE49-F238E27FC236}">
                <a16:creationId xmlns:a16="http://schemas.microsoft.com/office/drawing/2014/main" id="{8211CCA3-B90F-4A91-B5AA-A7773276CEB4}"/>
              </a:ext>
            </a:extLst>
          </p:cNvPr>
          <p:cNvSpPr txBox="1"/>
          <p:nvPr/>
        </p:nvSpPr>
        <p:spPr>
          <a:xfrm>
            <a:off x="6482529" y="3588601"/>
            <a:ext cx="5499307" cy="1200329"/>
          </a:xfrm>
          <a:prstGeom prst="rect">
            <a:avLst/>
          </a:prstGeom>
          <a:solidFill>
            <a:schemeClr val="accent2"/>
          </a:solidFill>
        </p:spPr>
        <p:txBody>
          <a:bodyPr wrap="square" rtlCol="0" anchor="ctr">
            <a:spAutoFit/>
          </a:bodyPr>
          <a:lstStyle/>
          <a:p>
            <a:r>
              <a:rPr lang="en-US" altLang="ko-KR" sz="2400" b="1" dirty="0">
                <a:solidFill>
                  <a:schemeClr val="bg1"/>
                </a:solidFill>
                <a:cs typeface="Arial" pitchFamily="34" charset="0"/>
              </a:rPr>
              <a:t>sub sampling: 4,16 or 16, 32-&gt;too </a:t>
            </a:r>
            <a:r>
              <a:rPr lang="en-US" altLang="ko-KR" sz="2400" b="1" dirty="0" err="1">
                <a:solidFill>
                  <a:schemeClr val="bg1"/>
                </a:solidFill>
                <a:cs typeface="Arial" pitchFamily="34" charset="0"/>
              </a:rPr>
              <a:t>small,underfitting</a:t>
            </a:r>
            <a:endParaRPr lang="en-US" altLang="ko-KR" sz="2400" b="1" dirty="0">
              <a:solidFill>
                <a:schemeClr val="bg1"/>
              </a:solidFill>
              <a:cs typeface="Arial" pitchFamily="34" charset="0"/>
            </a:endParaRPr>
          </a:p>
          <a:p>
            <a:r>
              <a:rPr lang="en-US" altLang="ko-KR" sz="2400" b="1" dirty="0">
                <a:solidFill>
                  <a:schemeClr val="bg1"/>
                </a:solidFill>
                <a:cs typeface="Arial" pitchFamily="34" charset="0"/>
              </a:rPr>
              <a:t>More layers or larger -&gt; overfitting</a:t>
            </a:r>
            <a:endParaRPr lang="ko-KR" altLang="en-US" sz="2400" b="1" dirty="0">
              <a:solidFill>
                <a:schemeClr val="bg1"/>
              </a:solidFill>
              <a:cs typeface="Arial" pitchFamily="34" charset="0"/>
            </a:endParaRPr>
          </a:p>
        </p:txBody>
      </p:sp>
      <p:sp>
        <p:nvSpPr>
          <p:cNvPr id="50" name="TextBox 49">
            <a:extLst>
              <a:ext uri="{FF2B5EF4-FFF2-40B4-BE49-F238E27FC236}">
                <a16:creationId xmlns:a16="http://schemas.microsoft.com/office/drawing/2014/main" id="{378E0F66-A8A7-48B5-B8FE-93D3135BF8C6}"/>
              </a:ext>
            </a:extLst>
          </p:cNvPr>
          <p:cNvSpPr txBox="1"/>
          <p:nvPr/>
        </p:nvSpPr>
        <p:spPr>
          <a:xfrm>
            <a:off x="7198612" y="2705526"/>
            <a:ext cx="4680435" cy="461665"/>
          </a:xfrm>
          <a:prstGeom prst="rect">
            <a:avLst/>
          </a:prstGeom>
          <a:solidFill>
            <a:schemeClr val="accent1"/>
          </a:solidFill>
        </p:spPr>
        <p:txBody>
          <a:bodyPr wrap="square" rtlCol="0" anchor="ctr">
            <a:spAutoFit/>
          </a:bodyPr>
          <a:lstStyle/>
          <a:p>
            <a:r>
              <a:rPr lang="en-US" altLang="ko-KR" sz="2400" b="1" dirty="0">
                <a:solidFill>
                  <a:schemeClr val="bg1"/>
                </a:solidFill>
                <a:cs typeface="Arial" pitchFamily="34" charset="0"/>
              </a:rPr>
              <a:t>Convolutional Neural Network</a:t>
            </a:r>
            <a:endParaRPr lang="ko-KR" altLang="en-US" sz="2400" b="1" dirty="0">
              <a:solidFill>
                <a:schemeClr val="bg1"/>
              </a:solidFill>
              <a:cs typeface="Arial" pitchFamily="34" charset="0"/>
            </a:endParaRPr>
          </a:p>
        </p:txBody>
      </p:sp>
      <p:sp>
        <p:nvSpPr>
          <p:cNvPr id="53" name="TextBox 52">
            <a:extLst>
              <a:ext uri="{FF2B5EF4-FFF2-40B4-BE49-F238E27FC236}">
                <a16:creationId xmlns:a16="http://schemas.microsoft.com/office/drawing/2014/main" id="{C4E4DE75-3044-4BAD-9F1B-F75B9A64613E}"/>
              </a:ext>
            </a:extLst>
          </p:cNvPr>
          <p:cNvSpPr txBox="1"/>
          <p:nvPr/>
        </p:nvSpPr>
        <p:spPr>
          <a:xfrm>
            <a:off x="6013737" y="5210340"/>
            <a:ext cx="5897552" cy="461665"/>
          </a:xfrm>
          <a:prstGeom prst="rect">
            <a:avLst/>
          </a:prstGeom>
          <a:solidFill>
            <a:schemeClr val="accent3"/>
          </a:solidFill>
        </p:spPr>
        <p:txBody>
          <a:bodyPr wrap="square" rtlCol="0" anchor="ctr">
            <a:spAutoFit/>
          </a:bodyPr>
          <a:lstStyle/>
          <a:p>
            <a:r>
              <a:rPr lang="en-US" altLang="ko-KR" sz="2400" b="1" dirty="0">
                <a:solidFill>
                  <a:schemeClr val="bg1"/>
                </a:solidFill>
                <a:cs typeface="Arial" pitchFamily="34" charset="0"/>
              </a:rPr>
              <a:t>Optimizer, loss: </a:t>
            </a:r>
            <a:r>
              <a:rPr lang="en-US" altLang="ko-KR" sz="2400" b="1" dirty="0" err="1">
                <a:solidFill>
                  <a:schemeClr val="bg1"/>
                </a:solidFill>
                <a:cs typeface="Arial" pitchFamily="34" charset="0"/>
              </a:rPr>
              <a:t>adam</a:t>
            </a:r>
            <a:r>
              <a:rPr lang="en-US" altLang="ko-KR" sz="2400" b="1" dirty="0">
                <a:solidFill>
                  <a:schemeClr val="bg1"/>
                </a:solidFill>
                <a:cs typeface="Arial" pitchFamily="34" charset="0"/>
              </a:rPr>
              <a:t>, </a:t>
            </a:r>
            <a:r>
              <a:rPr lang="en-US" altLang="ko-KR" sz="2400" b="1" dirty="0" err="1">
                <a:solidFill>
                  <a:schemeClr val="bg1"/>
                </a:solidFill>
                <a:cs typeface="Arial" pitchFamily="34" charset="0"/>
              </a:rPr>
              <a:t>CrossEntropy</a:t>
            </a:r>
            <a:endParaRPr lang="ko-KR" altLang="en-US" sz="2400" b="1" dirty="0">
              <a:solidFill>
                <a:schemeClr val="bg1"/>
              </a:solidFill>
              <a:cs typeface="Arial" pitchFamily="34" charset="0"/>
            </a:endParaRPr>
          </a:p>
        </p:txBody>
      </p:sp>
      <p:sp>
        <p:nvSpPr>
          <p:cNvPr id="16" name="Rectangle 15">
            <a:extLst>
              <a:ext uri="{FF2B5EF4-FFF2-40B4-BE49-F238E27FC236}">
                <a16:creationId xmlns:a16="http://schemas.microsoft.com/office/drawing/2014/main" id="{0A8BE7E9-2DE3-5543-8688-50A656DF827B}"/>
              </a:ext>
            </a:extLst>
          </p:cNvPr>
          <p:cNvSpPr/>
          <p:nvPr/>
        </p:nvSpPr>
        <p:spPr>
          <a:xfrm>
            <a:off x="5912159" y="1202916"/>
            <a:ext cx="1905148" cy="1397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Connector 17">
            <a:extLst>
              <a:ext uri="{FF2B5EF4-FFF2-40B4-BE49-F238E27FC236}">
                <a16:creationId xmlns:a16="http://schemas.microsoft.com/office/drawing/2014/main" id="{835F4E08-53C1-D245-8567-83EDB3252A31}"/>
              </a:ext>
            </a:extLst>
          </p:cNvPr>
          <p:cNvCxnSpPr>
            <a:cxnSpLocks/>
          </p:cNvCxnSpPr>
          <p:nvPr/>
        </p:nvCxnSpPr>
        <p:spPr>
          <a:xfrm>
            <a:off x="5912159" y="1816644"/>
            <a:ext cx="1731654"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9D314A0-3487-AA46-B371-F30D0C1B00FD}"/>
              </a:ext>
            </a:extLst>
          </p:cNvPr>
          <p:cNvCxnSpPr/>
          <p:nvPr/>
        </p:nvCxnSpPr>
        <p:spPr>
          <a:xfrm>
            <a:off x="7643813" y="1816644"/>
            <a:ext cx="0" cy="783681"/>
          </a:xfrm>
          <a:prstGeom prst="line">
            <a:avLst/>
          </a:prstGeom>
        </p:spPr>
        <p:style>
          <a:lnRef idx="1">
            <a:schemeClr val="dk1"/>
          </a:lnRef>
          <a:fillRef idx="0">
            <a:schemeClr val="dk1"/>
          </a:fillRef>
          <a:effectRef idx="0">
            <a:schemeClr val="dk1"/>
          </a:effectRef>
          <a:fontRef idx="minor">
            <a:schemeClr val="tx1"/>
          </a:fontRef>
        </p:style>
      </p:cxnSp>
      <p:sp>
        <p:nvSpPr>
          <p:cNvPr id="25" name="Up Arrow 24">
            <a:extLst>
              <a:ext uri="{FF2B5EF4-FFF2-40B4-BE49-F238E27FC236}">
                <a16:creationId xmlns:a16="http://schemas.microsoft.com/office/drawing/2014/main" id="{2219A70D-0B40-7E41-AABF-5A26621F92F5}"/>
              </a:ext>
            </a:extLst>
          </p:cNvPr>
          <p:cNvSpPr/>
          <p:nvPr/>
        </p:nvSpPr>
        <p:spPr>
          <a:xfrm>
            <a:off x="5439108" y="4725144"/>
            <a:ext cx="656892" cy="6898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185FC438-073F-DA47-A0F4-5A0884700D12}"/>
              </a:ext>
            </a:extLst>
          </p:cNvPr>
          <p:cNvSpPr txBox="1"/>
          <p:nvPr/>
        </p:nvSpPr>
        <p:spPr>
          <a:xfrm>
            <a:off x="8172450" y="5964151"/>
            <a:ext cx="2732760" cy="646331"/>
          </a:xfrm>
          <a:prstGeom prst="rect">
            <a:avLst/>
          </a:prstGeom>
          <a:noFill/>
        </p:spPr>
        <p:txBody>
          <a:bodyPr wrap="square" rtlCol="0">
            <a:spAutoFit/>
          </a:bodyPr>
          <a:lstStyle/>
          <a:p>
            <a:r>
              <a:rPr lang="en-CN" dirty="0"/>
              <a:t>Keras</a:t>
            </a:r>
          </a:p>
          <a:p>
            <a:endParaRPr lang="en-CN" dirty="0"/>
          </a:p>
        </p:txBody>
      </p:sp>
      <p:pic>
        <p:nvPicPr>
          <p:cNvPr id="7" name="Picture 6" descr="Graphical user interface, text, application&#10;&#10;Description automatically generated">
            <a:extLst>
              <a:ext uri="{FF2B5EF4-FFF2-40B4-BE49-F238E27FC236}">
                <a16:creationId xmlns:a16="http://schemas.microsoft.com/office/drawing/2014/main" id="{21CC77A8-A623-BC42-86DC-DAA7ACBF10D7}"/>
              </a:ext>
            </a:extLst>
          </p:cNvPr>
          <p:cNvPicPr>
            <a:picLocks noChangeAspect="1"/>
          </p:cNvPicPr>
          <p:nvPr/>
        </p:nvPicPr>
        <p:blipFill rotWithShape="1">
          <a:blip r:embed="rId3">
            <a:extLst>
              <a:ext uri="{28A0092B-C50C-407E-A947-70E740481C1C}">
                <a14:useLocalDpi xmlns:a14="http://schemas.microsoft.com/office/drawing/2010/main" val="0"/>
              </a:ext>
            </a:extLst>
          </a:blip>
          <a:srcRect r="29097"/>
          <a:stretch/>
        </p:blipFill>
        <p:spPr>
          <a:xfrm>
            <a:off x="390526" y="819454"/>
            <a:ext cx="5989214" cy="3587880"/>
          </a:xfrm>
          <a:prstGeom prst="rect">
            <a:avLst/>
          </a:prstGeom>
        </p:spPr>
      </p:pic>
    </p:spTree>
    <p:extLst>
      <p:ext uri="{BB962C8B-B14F-4D97-AF65-F5344CB8AC3E}">
        <p14:creationId xmlns:p14="http://schemas.microsoft.com/office/powerpoint/2010/main" val="57075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a:extLst>
              <a:ext uri="{FF2B5EF4-FFF2-40B4-BE49-F238E27FC236}">
                <a16:creationId xmlns:a16="http://schemas.microsoft.com/office/drawing/2014/main" id="{A30A7E01-DD0E-4051-B154-425CE3D21431}"/>
              </a:ext>
            </a:extLst>
          </p:cNvPr>
          <p:cNvSpPr/>
          <p:nvPr/>
        </p:nvSpPr>
        <p:spPr>
          <a:xfrm>
            <a:off x="210164" y="4797152"/>
            <a:ext cx="5228944" cy="144016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 Placeholder 13">
            <a:extLst>
              <a:ext uri="{FF2B5EF4-FFF2-40B4-BE49-F238E27FC236}">
                <a16:creationId xmlns:a16="http://schemas.microsoft.com/office/drawing/2014/main" id="{C5EE7B64-E772-41FB-A26B-2881CBC12043}"/>
              </a:ext>
            </a:extLst>
          </p:cNvPr>
          <p:cNvSpPr txBox="1">
            <a:spLocks/>
          </p:cNvSpPr>
          <p:nvPr/>
        </p:nvSpPr>
        <p:spPr>
          <a:xfrm>
            <a:off x="760023" y="4941168"/>
            <a:ext cx="4104456"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N" sz="3600" b="1" dirty="0">
                <a:solidFill>
                  <a:schemeClr val="bg1"/>
                </a:solidFill>
              </a:rPr>
              <a:t>04 Real-time</a:t>
            </a:r>
          </a:p>
        </p:txBody>
      </p:sp>
      <p:sp>
        <p:nvSpPr>
          <p:cNvPr id="50" name="TextBox 49">
            <a:extLst>
              <a:ext uri="{FF2B5EF4-FFF2-40B4-BE49-F238E27FC236}">
                <a16:creationId xmlns:a16="http://schemas.microsoft.com/office/drawing/2014/main" id="{378E0F66-A8A7-48B5-B8FE-93D3135BF8C6}"/>
              </a:ext>
            </a:extLst>
          </p:cNvPr>
          <p:cNvSpPr txBox="1"/>
          <p:nvPr/>
        </p:nvSpPr>
        <p:spPr>
          <a:xfrm>
            <a:off x="402304" y="760495"/>
            <a:ext cx="7037587" cy="461665"/>
          </a:xfrm>
          <a:prstGeom prst="rect">
            <a:avLst/>
          </a:prstGeom>
          <a:solidFill>
            <a:schemeClr val="accent1"/>
          </a:solidFill>
        </p:spPr>
        <p:txBody>
          <a:bodyPr wrap="square" rtlCol="0" anchor="ctr">
            <a:spAutoFit/>
          </a:bodyPr>
          <a:lstStyle/>
          <a:p>
            <a:r>
              <a:rPr lang="en-US" altLang="ko-KR" sz="2400" b="1" dirty="0">
                <a:solidFill>
                  <a:schemeClr val="bg1"/>
                </a:solidFill>
                <a:cs typeface="Arial" pitchFamily="34" charset="0"/>
              </a:rPr>
              <a:t>Deploy model to Android: </a:t>
            </a:r>
            <a:r>
              <a:rPr lang="en-US" altLang="ko-KR" sz="2400" b="1" dirty="0" err="1">
                <a:solidFill>
                  <a:schemeClr val="bg1"/>
                </a:solidFill>
                <a:cs typeface="Arial" pitchFamily="34" charset="0"/>
              </a:rPr>
              <a:t>tflite</a:t>
            </a:r>
            <a:r>
              <a:rPr lang="en-US" altLang="ko-KR" sz="2400" b="1" dirty="0">
                <a:solidFill>
                  <a:schemeClr val="bg1"/>
                </a:solidFill>
                <a:cs typeface="Arial" pitchFamily="34" charset="0"/>
              </a:rPr>
              <a:t>, </a:t>
            </a:r>
            <a:r>
              <a:rPr lang="en-US" altLang="ko-KR" sz="2400" b="1" dirty="0" err="1">
                <a:solidFill>
                  <a:schemeClr val="bg1"/>
                </a:solidFill>
                <a:cs typeface="Arial" pitchFamily="34" charset="0"/>
              </a:rPr>
              <a:t>tensorflow.lite</a:t>
            </a:r>
            <a:r>
              <a:rPr lang="en-US" altLang="ko-KR" sz="2400" b="1" dirty="0">
                <a:solidFill>
                  <a:schemeClr val="bg1"/>
                </a:solidFill>
                <a:cs typeface="Arial" pitchFamily="34" charset="0"/>
              </a:rPr>
              <a:t> </a:t>
            </a:r>
            <a:endParaRPr lang="ko-KR" altLang="en-US" sz="2400" b="1" dirty="0">
              <a:solidFill>
                <a:schemeClr val="bg1"/>
              </a:solidFill>
              <a:cs typeface="Arial" pitchFamily="34" charset="0"/>
            </a:endParaRPr>
          </a:p>
        </p:txBody>
      </p:sp>
      <p:sp>
        <p:nvSpPr>
          <p:cNvPr id="53" name="TextBox 52">
            <a:extLst>
              <a:ext uri="{FF2B5EF4-FFF2-40B4-BE49-F238E27FC236}">
                <a16:creationId xmlns:a16="http://schemas.microsoft.com/office/drawing/2014/main" id="{C4E4DE75-3044-4BAD-9F1B-F75B9A64613E}"/>
              </a:ext>
            </a:extLst>
          </p:cNvPr>
          <p:cNvSpPr txBox="1"/>
          <p:nvPr/>
        </p:nvSpPr>
        <p:spPr>
          <a:xfrm>
            <a:off x="449596" y="1839153"/>
            <a:ext cx="6920824" cy="1569660"/>
          </a:xfrm>
          <a:prstGeom prst="rect">
            <a:avLst/>
          </a:prstGeom>
          <a:solidFill>
            <a:schemeClr val="accent3"/>
          </a:solidFill>
        </p:spPr>
        <p:txBody>
          <a:bodyPr wrap="square" rtlCol="0" anchor="ctr">
            <a:spAutoFit/>
          </a:bodyPr>
          <a:lstStyle/>
          <a:p>
            <a:r>
              <a:rPr lang="en-US" altLang="ko-KR" sz="2400" b="1" dirty="0">
                <a:solidFill>
                  <a:schemeClr val="bg1"/>
                </a:solidFill>
                <a:cs typeface="Arial" pitchFamily="34" charset="0"/>
              </a:rPr>
              <a:t>Toggle button: </a:t>
            </a:r>
          </a:p>
          <a:p>
            <a:r>
              <a:rPr lang="en-US" altLang="ko-KR" sz="2400" b="1" dirty="0">
                <a:solidFill>
                  <a:schemeClr val="bg1"/>
                </a:solidFill>
                <a:cs typeface="Arial" pitchFamily="34" charset="0"/>
              </a:rPr>
              <a:t>Algorithm: sliding window. Keep listening to the sounds by framing a 2s’ window</a:t>
            </a:r>
          </a:p>
          <a:p>
            <a:r>
              <a:rPr lang="en-US" altLang="ko-KR" sz="2400" b="1" dirty="0">
                <a:solidFill>
                  <a:schemeClr val="bg1"/>
                </a:solidFill>
                <a:cs typeface="Arial" pitchFamily="34" charset="0"/>
              </a:rPr>
              <a:t>Step: gesture record is much more shorter</a:t>
            </a:r>
            <a:endParaRPr lang="ko-KR" altLang="en-US" sz="2400" b="1" dirty="0">
              <a:solidFill>
                <a:schemeClr val="bg1"/>
              </a:solidFill>
              <a:cs typeface="Arial" pitchFamily="34" charset="0"/>
            </a:endParaRPr>
          </a:p>
        </p:txBody>
      </p:sp>
      <p:cxnSp>
        <p:nvCxnSpPr>
          <p:cNvPr id="20" name="Straight Connector 19">
            <a:extLst>
              <a:ext uri="{FF2B5EF4-FFF2-40B4-BE49-F238E27FC236}">
                <a16:creationId xmlns:a16="http://schemas.microsoft.com/office/drawing/2014/main" id="{A9D314A0-3487-AA46-B371-F30D0C1B00FD}"/>
              </a:ext>
            </a:extLst>
          </p:cNvPr>
          <p:cNvCxnSpPr/>
          <p:nvPr/>
        </p:nvCxnSpPr>
        <p:spPr>
          <a:xfrm>
            <a:off x="7643813" y="1816644"/>
            <a:ext cx="0" cy="783681"/>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Graphical user interface, text, application&#10;&#10;Description automatically generated">
            <a:extLst>
              <a:ext uri="{FF2B5EF4-FFF2-40B4-BE49-F238E27FC236}">
                <a16:creationId xmlns:a16="http://schemas.microsoft.com/office/drawing/2014/main" id="{3083D08F-8FF2-B243-963B-D1DDF60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697" y="66087"/>
            <a:ext cx="3869577" cy="6791913"/>
          </a:xfrm>
          <a:prstGeom prst="rect">
            <a:avLst/>
          </a:prstGeom>
        </p:spPr>
      </p:pic>
      <p:sp>
        <p:nvSpPr>
          <p:cNvPr id="5" name="TextBox 4">
            <a:extLst>
              <a:ext uri="{FF2B5EF4-FFF2-40B4-BE49-F238E27FC236}">
                <a16:creationId xmlns:a16="http://schemas.microsoft.com/office/drawing/2014/main" id="{9943C473-A8E4-FD4D-BF94-F715A2E44494}"/>
              </a:ext>
            </a:extLst>
          </p:cNvPr>
          <p:cNvSpPr txBox="1"/>
          <p:nvPr/>
        </p:nvSpPr>
        <p:spPr>
          <a:xfrm>
            <a:off x="1318062" y="3811800"/>
            <a:ext cx="5566484" cy="830997"/>
          </a:xfrm>
          <a:prstGeom prst="rect">
            <a:avLst/>
          </a:prstGeom>
          <a:noFill/>
        </p:spPr>
        <p:txBody>
          <a:bodyPr wrap="square" rtlCol="0">
            <a:spAutoFit/>
          </a:bodyPr>
          <a:lstStyle/>
          <a:p>
            <a:r>
              <a:rPr lang="en-CN" sz="2400" b="1" dirty="0"/>
              <a:t>Show the results in the status TextView</a:t>
            </a:r>
          </a:p>
        </p:txBody>
      </p:sp>
    </p:spTree>
    <p:extLst>
      <p:ext uri="{BB962C8B-B14F-4D97-AF65-F5344CB8AC3E}">
        <p14:creationId xmlns:p14="http://schemas.microsoft.com/office/powerpoint/2010/main" val="38939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6A549-C0D5-4DFF-9A04-BDF881D9A56D}"/>
              </a:ext>
            </a:extLst>
          </p:cNvPr>
          <p:cNvSpPr txBox="1"/>
          <p:nvPr/>
        </p:nvSpPr>
        <p:spPr>
          <a:xfrm>
            <a:off x="1969099" y="4099762"/>
            <a:ext cx="8279346"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 05 Test &amp; Results</a:t>
            </a:r>
          </a:p>
        </p:txBody>
      </p:sp>
      <p:sp>
        <p:nvSpPr>
          <p:cNvPr id="6" name="Rectangle 5">
            <a:extLst>
              <a:ext uri="{FF2B5EF4-FFF2-40B4-BE49-F238E27FC236}">
                <a16:creationId xmlns:a16="http://schemas.microsoft.com/office/drawing/2014/main" id="{9ED73B2A-C251-45A3-B822-F4ED6A07B8EC}"/>
              </a:ext>
            </a:extLst>
          </p:cNvPr>
          <p:cNvSpPr/>
          <p:nvPr/>
        </p:nvSpPr>
        <p:spPr>
          <a:xfrm>
            <a:off x="1573530" y="5059906"/>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A945C08-8C61-456D-8AC0-B465AC983C36}"/>
              </a:ext>
            </a:extLst>
          </p:cNvPr>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
        <p:nvSpPr>
          <p:cNvPr id="9" name="TextBox 8">
            <a:extLst>
              <a:ext uri="{FF2B5EF4-FFF2-40B4-BE49-F238E27FC236}">
                <a16:creationId xmlns:a16="http://schemas.microsoft.com/office/drawing/2014/main" id="{CA5E1F9C-D752-2140-87A7-9A9A57AB6FEA}"/>
              </a:ext>
            </a:extLst>
          </p:cNvPr>
          <p:cNvSpPr txBox="1"/>
          <p:nvPr/>
        </p:nvSpPr>
        <p:spPr>
          <a:xfrm>
            <a:off x="3298697" y="5207775"/>
            <a:ext cx="3183500" cy="1569660"/>
          </a:xfrm>
          <a:prstGeom prst="rect">
            <a:avLst/>
          </a:prstGeom>
          <a:noFill/>
        </p:spPr>
        <p:txBody>
          <a:bodyPr wrap="none" rtlCol="0">
            <a:spAutoFit/>
          </a:bodyPr>
          <a:lstStyle/>
          <a:p>
            <a:r>
              <a:rPr lang="en-CN" sz="2400" dirty="0">
                <a:solidFill>
                  <a:schemeClr val="bg1"/>
                </a:solidFill>
              </a:rPr>
              <a:t>Offline Test:8:1:1 10%</a:t>
            </a:r>
          </a:p>
          <a:p>
            <a:r>
              <a:rPr lang="en-CN" sz="2400" dirty="0">
                <a:solidFill>
                  <a:schemeClr val="bg1"/>
                </a:solidFill>
              </a:rPr>
              <a:t>Precision</a:t>
            </a:r>
          </a:p>
          <a:p>
            <a:r>
              <a:rPr lang="en-CN" sz="2400" dirty="0">
                <a:solidFill>
                  <a:schemeClr val="bg1"/>
                </a:solidFill>
              </a:rPr>
              <a:t>Recall</a:t>
            </a:r>
          </a:p>
          <a:p>
            <a:r>
              <a:rPr lang="en-GB" sz="2400" dirty="0">
                <a:solidFill>
                  <a:schemeClr val="bg1"/>
                </a:solidFill>
              </a:rPr>
              <a:t>F</a:t>
            </a:r>
            <a:r>
              <a:rPr lang="en-CN" sz="2400" dirty="0">
                <a:solidFill>
                  <a:schemeClr val="bg1"/>
                </a:solidFill>
              </a:rPr>
              <a:t>1-Score</a:t>
            </a:r>
          </a:p>
        </p:txBody>
      </p:sp>
      <p:pic>
        <p:nvPicPr>
          <p:cNvPr id="10" name="Picture 9">
            <a:extLst>
              <a:ext uri="{FF2B5EF4-FFF2-40B4-BE49-F238E27FC236}">
                <a16:creationId xmlns:a16="http://schemas.microsoft.com/office/drawing/2014/main" id="{FCAD4DCA-B980-3D4F-9C8E-066552683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391" y="1581075"/>
            <a:ext cx="8769350" cy="606331"/>
          </a:xfrm>
          <a:prstGeom prst="rect">
            <a:avLst/>
          </a:prstGeom>
        </p:spPr>
      </p:pic>
    </p:spTree>
    <p:extLst>
      <p:ext uri="{BB962C8B-B14F-4D97-AF65-F5344CB8AC3E}">
        <p14:creationId xmlns:p14="http://schemas.microsoft.com/office/powerpoint/2010/main" val="6513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6A549-C0D5-4DFF-9A04-BDF881D9A56D}"/>
              </a:ext>
            </a:extLst>
          </p:cNvPr>
          <p:cNvSpPr txBox="1"/>
          <p:nvPr/>
        </p:nvSpPr>
        <p:spPr>
          <a:xfrm>
            <a:off x="1969099" y="4099762"/>
            <a:ext cx="8279346"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 05 Test &amp; Results</a:t>
            </a:r>
          </a:p>
        </p:txBody>
      </p:sp>
      <p:sp>
        <p:nvSpPr>
          <p:cNvPr id="6" name="Rectangle 5">
            <a:extLst>
              <a:ext uri="{FF2B5EF4-FFF2-40B4-BE49-F238E27FC236}">
                <a16:creationId xmlns:a16="http://schemas.microsoft.com/office/drawing/2014/main" id="{9ED73B2A-C251-45A3-B822-F4ED6A07B8EC}"/>
              </a:ext>
            </a:extLst>
          </p:cNvPr>
          <p:cNvSpPr/>
          <p:nvPr/>
        </p:nvSpPr>
        <p:spPr>
          <a:xfrm>
            <a:off x="1573530" y="4938100"/>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A945C08-8C61-456D-8AC0-B465AC983C36}"/>
              </a:ext>
            </a:extLst>
          </p:cNvPr>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
        <p:nvSpPr>
          <p:cNvPr id="9" name="TextBox 8">
            <a:extLst>
              <a:ext uri="{FF2B5EF4-FFF2-40B4-BE49-F238E27FC236}">
                <a16:creationId xmlns:a16="http://schemas.microsoft.com/office/drawing/2014/main" id="{CA5E1F9C-D752-2140-87A7-9A9A57AB6FEA}"/>
              </a:ext>
            </a:extLst>
          </p:cNvPr>
          <p:cNvSpPr txBox="1"/>
          <p:nvPr/>
        </p:nvSpPr>
        <p:spPr>
          <a:xfrm>
            <a:off x="0" y="5004188"/>
            <a:ext cx="12356331" cy="1938992"/>
          </a:xfrm>
          <a:prstGeom prst="rect">
            <a:avLst/>
          </a:prstGeom>
          <a:noFill/>
        </p:spPr>
        <p:txBody>
          <a:bodyPr wrap="none" rtlCol="0">
            <a:spAutoFit/>
          </a:bodyPr>
          <a:lstStyle/>
          <a:p>
            <a:r>
              <a:rPr lang="en-CN" sz="2400" dirty="0">
                <a:solidFill>
                  <a:schemeClr val="bg1"/>
                </a:solidFill>
              </a:rPr>
              <a:t>Precision: </a:t>
            </a:r>
            <a:r>
              <a:rPr lang="en-GB" sz="2400" dirty="0">
                <a:solidFill>
                  <a:schemeClr val="bg1"/>
                </a:solidFill>
              </a:rPr>
              <a:t>Pre = TP / (TP+FP), the proportion of successful predict of positive class</a:t>
            </a:r>
            <a:endParaRPr lang="en-CN" sz="2400" dirty="0">
              <a:solidFill>
                <a:schemeClr val="bg1"/>
              </a:solidFill>
            </a:endParaRPr>
          </a:p>
          <a:p>
            <a:r>
              <a:rPr lang="en-CN" sz="2400" dirty="0">
                <a:solidFill>
                  <a:schemeClr val="bg1"/>
                </a:solidFill>
              </a:rPr>
              <a:t>Recall: </a:t>
            </a:r>
            <a:r>
              <a:rPr lang="en-GB" sz="2400" dirty="0">
                <a:solidFill>
                  <a:schemeClr val="bg1"/>
                </a:solidFill>
              </a:rPr>
              <a:t>Recall = TP / (TP+FN)</a:t>
            </a:r>
            <a:r>
              <a:rPr lang="en-CN" sz="2400" dirty="0">
                <a:solidFill>
                  <a:schemeClr val="bg1"/>
                </a:solidFill>
              </a:rPr>
              <a:t>,</a:t>
            </a:r>
            <a:r>
              <a:rPr lang="en-GB" sz="2400" dirty="0">
                <a:solidFill>
                  <a:schemeClr val="bg1"/>
                </a:solidFill>
              </a:rPr>
              <a:t> the proportion of correct actual positive among all positive </a:t>
            </a:r>
          </a:p>
          <a:p>
            <a:r>
              <a:rPr lang="en-GB" sz="2400" dirty="0">
                <a:solidFill>
                  <a:schemeClr val="bg1"/>
                </a:solidFill>
              </a:rPr>
              <a:t>cases</a:t>
            </a:r>
            <a:endParaRPr lang="en-CN" sz="2400" dirty="0">
              <a:solidFill>
                <a:schemeClr val="bg1"/>
              </a:solidFill>
            </a:endParaRPr>
          </a:p>
          <a:p>
            <a:r>
              <a:rPr lang="en-GB" sz="2400" dirty="0">
                <a:solidFill>
                  <a:schemeClr val="bg1"/>
                </a:solidFill>
              </a:rPr>
              <a:t>F</a:t>
            </a:r>
            <a:r>
              <a:rPr lang="en-CN" sz="2400" dirty="0">
                <a:solidFill>
                  <a:schemeClr val="bg1"/>
                </a:solidFill>
              </a:rPr>
              <a:t>1-Score: Pre&amp;Recall, </a:t>
            </a:r>
            <a:r>
              <a:rPr lang="en-GB" sz="2400" dirty="0">
                <a:solidFill>
                  <a:schemeClr val="bg1"/>
                </a:solidFill>
              </a:rPr>
              <a:t>model's performance in terms of both false positives and</a:t>
            </a:r>
          </a:p>
          <a:p>
            <a:r>
              <a:rPr lang="en-GB" sz="2400" dirty="0">
                <a:solidFill>
                  <a:schemeClr val="bg1"/>
                </a:solidFill>
              </a:rPr>
              <a:t> false negatives</a:t>
            </a:r>
            <a:endParaRPr lang="en-CN" sz="24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825AF1D8-6A94-4542-99E8-E26C9887E0A5}"/>
              </a:ext>
            </a:extLst>
          </p:cNvPr>
          <p:cNvPicPr>
            <a:picLocks noChangeAspect="1"/>
          </p:cNvPicPr>
          <p:nvPr/>
        </p:nvPicPr>
        <p:blipFill rotWithShape="1">
          <a:blip r:embed="rId3">
            <a:extLst>
              <a:ext uri="{28A0092B-C50C-407E-A947-70E740481C1C}">
                <a14:useLocalDpi xmlns:a14="http://schemas.microsoft.com/office/drawing/2010/main" val="0"/>
              </a:ext>
            </a:extLst>
          </a:blip>
          <a:srcRect r="3981"/>
          <a:stretch/>
        </p:blipFill>
        <p:spPr>
          <a:xfrm>
            <a:off x="5739823" y="194257"/>
            <a:ext cx="6091959" cy="3605226"/>
          </a:xfrm>
          <a:prstGeom prst="rect">
            <a:avLst/>
          </a:prstGeom>
        </p:spPr>
      </p:pic>
    </p:spTree>
    <p:extLst>
      <p:ext uri="{BB962C8B-B14F-4D97-AF65-F5344CB8AC3E}">
        <p14:creationId xmlns:p14="http://schemas.microsoft.com/office/powerpoint/2010/main" val="162612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8744" y="338541"/>
            <a:ext cx="11573197" cy="724247"/>
          </a:xfrm>
          <a:prstGeom prst="rect">
            <a:avLst/>
          </a:prstGeom>
        </p:spPr>
        <p:txBody>
          <a:bodyPr/>
          <a:lstStyle/>
          <a:p>
            <a:r>
              <a:rPr lang="en-US" dirty="0"/>
              <a:t>So many headsets…</a:t>
            </a:r>
          </a:p>
        </p:txBody>
      </p:sp>
      <p:cxnSp>
        <p:nvCxnSpPr>
          <p:cNvPr id="28" name="Elbow Connector 10">
            <a:extLst>
              <a:ext uri="{FF2B5EF4-FFF2-40B4-BE49-F238E27FC236}">
                <a16:creationId xmlns:a16="http://schemas.microsoft.com/office/drawing/2014/main" id="{D44BB36E-CD46-4EB1-9F48-40B66F41CD51}"/>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a:extLst>
              <a:ext uri="{FF2B5EF4-FFF2-40B4-BE49-F238E27FC236}">
                <a16:creationId xmlns:a16="http://schemas.microsoft.com/office/drawing/2014/main" id="{BDA1B73F-E26A-41B6-BB21-0FF53D266044}"/>
              </a:ext>
            </a:extLst>
          </p:cNvPr>
          <p:cNvCxnSpPr>
            <a:cxnSpLocks/>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a:extLst>
              <a:ext uri="{FF2B5EF4-FFF2-40B4-BE49-F238E27FC236}">
                <a16:creationId xmlns:a16="http://schemas.microsoft.com/office/drawing/2014/main" id="{51FAA86A-2E06-48AB-99BE-FBBF774ED964}"/>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a:extLst>
              <a:ext uri="{FF2B5EF4-FFF2-40B4-BE49-F238E27FC236}">
                <a16:creationId xmlns:a16="http://schemas.microsoft.com/office/drawing/2014/main" id="{A5DFF2E1-509F-4C97-8096-F4992285935B}"/>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a:extLst>
              <a:ext uri="{FF2B5EF4-FFF2-40B4-BE49-F238E27FC236}">
                <a16:creationId xmlns:a16="http://schemas.microsoft.com/office/drawing/2014/main" id="{94541A03-FC8B-4E1F-8A9E-2FCAF47C8B1D}"/>
              </a:ext>
            </a:extLst>
          </p:cNvPr>
          <p:cNvGrpSpPr/>
          <p:nvPr/>
        </p:nvGrpSpPr>
        <p:grpSpPr>
          <a:xfrm>
            <a:off x="4354680" y="2271244"/>
            <a:ext cx="3852299" cy="3268838"/>
            <a:chOff x="4708647" y="2271244"/>
            <a:chExt cx="3462733" cy="2938275"/>
          </a:xfrm>
        </p:grpSpPr>
        <p:sp>
          <p:nvSpPr>
            <p:cNvPr id="33" name="자유형: 도형 112">
              <a:extLst>
                <a:ext uri="{FF2B5EF4-FFF2-40B4-BE49-F238E27FC236}">
                  <a16:creationId xmlns:a16="http://schemas.microsoft.com/office/drawing/2014/main" id="{76FDB1C4-0E5A-4063-AEEC-8DE961822ED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a:extLst>
                <a:ext uri="{FF2B5EF4-FFF2-40B4-BE49-F238E27FC236}">
                  <a16:creationId xmlns:a16="http://schemas.microsoft.com/office/drawing/2014/main" id="{8111823E-856F-45C8-9B6A-E37F6B0973F7}"/>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a:extLst>
                <a:ext uri="{FF2B5EF4-FFF2-40B4-BE49-F238E27FC236}">
                  <a16:creationId xmlns:a16="http://schemas.microsoft.com/office/drawing/2014/main" id="{29C81604-2A21-4787-B631-C3A86B7F7B4D}"/>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a:extLst>
                <a:ext uri="{FF2B5EF4-FFF2-40B4-BE49-F238E27FC236}">
                  <a16:creationId xmlns:a16="http://schemas.microsoft.com/office/drawing/2014/main" id="{4CBF9E65-BF38-4C03-946B-98E3E81E719E}"/>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Rounded Rectangle 25">
            <a:extLst>
              <a:ext uri="{FF2B5EF4-FFF2-40B4-BE49-F238E27FC236}">
                <a16:creationId xmlns:a16="http://schemas.microsoft.com/office/drawing/2014/main" id="{C1CAD0E3-010E-4380-834A-8F8CF04E49E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rapezoid 22">
            <a:extLst>
              <a:ext uri="{FF2B5EF4-FFF2-40B4-BE49-F238E27FC236}">
                <a16:creationId xmlns:a16="http://schemas.microsoft.com/office/drawing/2014/main" id="{1379F2FB-2C9C-4A56-83C0-32A3E7A1416C}"/>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Freeform 53">
            <a:extLst>
              <a:ext uri="{FF2B5EF4-FFF2-40B4-BE49-F238E27FC236}">
                <a16:creationId xmlns:a16="http://schemas.microsoft.com/office/drawing/2014/main" id="{950A7A2A-2295-475B-8F9E-E40AB462F5DE}"/>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Freeform 55">
            <a:extLst>
              <a:ext uri="{FF2B5EF4-FFF2-40B4-BE49-F238E27FC236}">
                <a16:creationId xmlns:a16="http://schemas.microsoft.com/office/drawing/2014/main" id="{BED30A33-B1A5-4BC3-8382-9BED35938C88}"/>
              </a:ext>
            </a:extLst>
          </p:cNvPr>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 name="Picture 3" descr="A picture containing person, striped&#10;&#10;Description automatically generated">
            <a:extLst>
              <a:ext uri="{FF2B5EF4-FFF2-40B4-BE49-F238E27FC236}">
                <a16:creationId xmlns:a16="http://schemas.microsoft.com/office/drawing/2014/main" id="{746861EE-290F-6D4E-BB92-9AADFB971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6" y="940426"/>
            <a:ext cx="3581152" cy="2131510"/>
          </a:xfrm>
          <a:prstGeom prst="rect">
            <a:avLst/>
          </a:prstGeom>
        </p:spPr>
      </p:pic>
      <p:sp>
        <p:nvSpPr>
          <p:cNvPr id="5" name="TextBox 4">
            <a:extLst>
              <a:ext uri="{FF2B5EF4-FFF2-40B4-BE49-F238E27FC236}">
                <a16:creationId xmlns:a16="http://schemas.microsoft.com/office/drawing/2014/main" id="{8910A0A1-842D-824C-BF2A-B66835F9A63F}"/>
              </a:ext>
            </a:extLst>
          </p:cNvPr>
          <p:cNvSpPr txBox="1"/>
          <p:nvPr/>
        </p:nvSpPr>
        <p:spPr>
          <a:xfrm>
            <a:off x="1330036" y="3258768"/>
            <a:ext cx="1650670" cy="646331"/>
          </a:xfrm>
          <a:prstGeom prst="rect">
            <a:avLst/>
          </a:prstGeom>
          <a:noFill/>
        </p:spPr>
        <p:txBody>
          <a:bodyPr wrap="square" rtlCol="0">
            <a:spAutoFit/>
          </a:bodyPr>
          <a:lstStyle/>
          <a:p>
            <a:r>
              <a:rPr lang="en-CN" dirty="0"/>
              <a:t>Google cardboard</a:t>
            </a:r>
          </a:p>
        </p:txBody>
      </p:sp>
      <p:pic>
        <p:nvPicPr>
          <p:cNvPr id="7" name="Picture 6" descr="A picture containing indoor, items&#10;&#10;Description automatically generated">
            <a:extLst>
              <a:ext uri="{FF2B5EF4-FFF2-40B4-BE49-F238E27FC236}">
                <a16:creationId xmlns:a16="http://schemas.microsoft.com/office/drawing/2014/main" id="{37450056-BC8B-B641-B7C4-3C27A4B8E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740" y="1208170"/>
            <a:ext cx="3182986" cy="2063546"/>
          </a:xfrm>
          <a:prstGeom prst="rect">
            <a:avLst/>
          </a:prstGeom>
        </p:spPr>
      </p:pic>
      <p:sp>
        <p:nvSpPr>
          <p:cNvPr id="8" name="TextBox 7">
            <a:extLst>
              <a:ext uri="{FF2B5EF4-FFF2-40B4-BE49-F238E27FC236}">
                <a16:creationId xmlns:a16="http://schemas.microsoft.com/office/drawing/2014/main" id="{D4058E8F-F895-FB45-BE81-EC76CCD5AD7B}"/>
              </a:ext>
            </a:extLst>
          </p:cNvPr>
          <p:cNvSpPr txBox="1"/>
          <p:nvPr/>
        </p:nvSpPr>
        <p:spPr>
          <a:xfrm>
            <a:off x="9721259" y="3456765"/>
            <a:ext cx="1167948" cy="646331"/>
          </a:xfrm>
          <a:prstGeom prst="rect">
            <a:avLst/>
          </a:prstGeom>
          <a:noFill/>
        </p:spPr>
        <p:txBody>
          <a:bodyPr wrap="none" rtlCol="0">
            <a:spAutoFit/>
          </a:bodyPr>
          <a:lstStyle/>
          <a:p>
            <a:r>
              <a:rPr lang="en-CN" dirty="0"/>
              <a:t>HTC Vive</a:t>
            </a:r>
          </a:p>
          <a:p>
            <a:endParaRPr lang="en-CN" dirty="0"/>
          </a:p>
        </p:txBody>
      </p:sp>
      <p:pic>
        <p:nvPicPr>
          <p:cNvPr id="10" name="Picture 9" descr="A pair of black sunglasses&#10;&#10;Description automatically generated with medium confidence">
            <a:extLst>
              <a:ext uri="{FF2B5EF4-FFF2-40B4-BE49-F238E27FC236}">
                <a16:creationId xmlns:a16="http://schemas.microsoft.com/office/drawing/2014/main" id="{3B87E0CE-9FDA-0442-8C3F-10EAA0091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15" y="5152831"/>
            <a:ext cx="2995119" cy="1575893"/>
          </a:xfrm>
          <a:prstGeom prst="rect">
            <a:avLst/>
          </a:prstGeom>
        </p:spPr>
      </p:pic>
      <p:sp>
        <p:nvSpPr>
          <p:cNvPr id="11" name="TextBox 10">
            <a:extLst>
              <a:ext uri="{FF2B5EF4-FFF2-40B4-BE49-F238E27FC236}">
                <a16:creationId xmlns:a16="http://schemas.microsoft.com/office/drawing/2014/main" id="{2F6C8DF6-99F9-6343-96DB-678175072168}"/>
              </a:ext>
            </a:extLst>
          </p:cNvPr>
          <p:cNvSpPr txBox="1"/>
          <p:nvPr/>
        </p:nvSpPr>
        <p:spPr>
          <a:xfrm>
            <a:off x="3720911" y="6353299"/>
            <a:ext cx="1826141" cy="369332"/>
          </a:xfrm>
          <a:prstGeom prst="rect">
            <a:avLst/>
          </a:prstGeom>
          <a:noFill/>
        </p:spPr>
        <p:txBody>
          <a:bodyPr wrap="none" rtlCol="0">
            <a:spAutoFit/>
          </a:bodyPr>
          <a:lstStyle/>
          <a:p>
            <a:r>
              <a:rPr lang="en-CN" dirty="0"/>
              <a:t>Google Glasses</a:t>
            </a:r>
          </a:p>
        </p:txBody>
      </p:sp>
      <p:pic>
        <p:nvPicPr>
          <p:cNvPr id="13" name="Picture 12" descr="A picture containing text, person, sport, player&#10;&#10;Description automatically generated">
            <a:extLst>
              <a:ext uri="{FF2B5EF4-FFF2-40B4-BE49-F238E27FC236}">
                <a16:creationId xmlns:a16="http://schemas.microsoft.com/office/drawing/2014/main" id="{1D583D04-960E-BA4C-9B90-4B2251FBDB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3444" y="5238188"/>
            <a:ext cx="4088865" cy="1525426"/>
          </a:xfrm>
          <a:prstGeom prst="rect">
            <a:avLst/>
          </a:prstGeom>
        </p:spPr>
      </p:pic>
      <p:sp>
        <p:nvSpPr>
          <p:cNvPr id="14" name="TextBox 13">
            <a:extLst>
              <a:ext uri="{FF2B5EF4-FFF2-40B4-BE49-F238E27FC236}">
                <a16:creationId xmlns:a16="http://schemas.microsoft.com/office/drawing/2014/main" id="{80D5460E-C798-A042-8BBC-99ED31CFBED5}"/>
              </a:ext>
            </a:extLst>
          </p:cNvPr>
          <p:cNvSpPr txBox="1"/>
          <p:nvPr/>
        </p:nvSpPr>
        <p:spPr>
          <a:xfrm>
            <a:off x="8953995" y="4773346"/>
            <a:ext cx="1151906" cy="369332"/>
          </a:xfrm>
          <a:prstGeom prst="rect">
            <a:avLst/>
          </a:prstGeom>
          <a:noFill/>
        </p:spPr>
        <p:txBody>
          <a:bodyPr wrap="square" rtlCol="0">
            <a:spAutoFit/>
          </a:bodyPr>
          <a:lstStyle/>
          <a:p>
            <a:r>
              <a:rPr lang="en-CN" dirty="0"/>
              <a:t>PS VR</a:t>
            </a:r>
          </a:p>
        </p:txBody>
      </p:sp>
    </p:spTree>
    <p:extLst>
      <p:ext uri="{BB962C8B-B14F-4D97-AF65-F5344CB8AC3E}">
        <p14:creationId xmlns:p14="http://schemas.microsoft.com/office/powerpoint/2010/main" val="2763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6A549-C0D5-4DFF-9A04-BDF881D9A56D}"/>
              </a:ext>
            </a:extLst>
          </p:cNvPr>
          <p:cNvSpPr txBox="1"/>
          <p:nvPr/>
        </p:nvSpPr>
        <p:spPr>
          <a:xfrm>
            <a:off x="2197699" y="4137749"/>
            <a:ext cx="8279346"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 05 Test &amp; Results</a:t>
            </a:r>
          </a:p>
        </p:txBody>
      </p:sp>
      <p:sp>
        <p:nvSpPr>
          <p:cNvPr id="6" name="Rectangle 5">
            <a:extLst>
              <a:ext uri="{FF2B5EF4-FFF2-40B4-BE49-F238E27FC236}">
                <a16:creationId xmlns:a16="http://schemas.microsoft.com/office/drawing/2014/main" id="{9ED73B2A-C251-45A3-B822-F4ED6A07B8EC}"/>
              </a:ext>
            </a:extLst>
          </p:cNvPr>
          <p:cNvSpPr/>
          <p:nvPr/>
        </p:nvSpPr>
        <p:spPr>
          <a:xfrm>
            <a:off x="1573530" y="4938100"/>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A945C08-8C61-456D-8AC0-B465AC983C36}"/>
              </a:ext>
            </a:extLst>
          </p:cNvPr>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
        <p:nvSpPr>
          <p:cNvPr id="9" name="TextBox 8">
            <a:extLst>
              <a:ext uri="{FF2B5EF4-FFF2-40B4-BE49-F238E27FC236}">
                <a16:creationId xmlns:a16="http://schemas.microsoft.com/office/drawing/2014/main" id="{CA5E1F9C-D752-2140-87A7-9A9A57AB6FEA}"/>
              </a:ext>
            </a:extLst>
          </p:cNvPr>
          <p:cNvSpPr txBox="1"/>
          <p:nvPr/>
        </p:nvSpPr>
        <p:spPr>
          <a:xfrm>
            <a:off x="1573530" y="5327436"/>
            <a:ext cx="10041531" cy="1200329"/>
          </a:xfrm>
          <a:prstGeom prst="rect">
            <a:avLst/>
          </a:prstGeom>
          <a:noFill/>
        </p:spPr>
        <p:txBody>
          <a:bodyPr wrap="none" rtlCol="0">
            <a:spAutoFit/>
          </a:bodyPr>
          <a:lstStyle/>
          <a:p>
            <a:r>
              <a:rPr lang="en-CN" sz="2400" dirty="0">
                <a:solidFill>
                  <a:schemeClr val="bg1"/>
                </a:solidFill>
              </a:rPr>
              <a:t>10 minutes Real-time Use &amp;  Long Audio Testing </a:t>
            </a:r>
          </a:p>
          <a:p>
            <a:r>
              <a:rPr lang="en-CN" sz="2400" dirty="0">
                <a:solidFill>
                  <a:schemeClr val="bg1"/>
                </a:solidFill>
              </a:rPr>
              <a:t>10 real-time records testing when developing</a:t>
            </a:r>
          </a:p>
          <a:p>
            <a:r>
              <a:rPr lang="en-CN" sz="2400" dirty="0">
                <a:solidFill>
                  <a:schemeClr val="bg1"/>
                </a:solidFill>
              </a:rPr>
              <a:t>modify the Network Structure, n_mfcc, data augmentation approaches…</a:t>
            </a:r>
          </a:p>
        </p:txBody>
      </p:sp>
      <p:pic>
        <p:nvPicPr>
          <p:cNvPr id="3" name="Picture 2" descr="A picture containing text, guitar&#10;&#10;Description automatically generated">
            <a:extLst>
              <a:ext uri="{FF2B5EF4-FFF2-40B4-BE49-F238E27FC236}">
                <a16:creationId xmlns:a16="http://schemas.microsoft.com/office/drawing/2014/main" id="{106B2561-17A8-7B4D-9B5A-7257BD5F8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372" y="1684574"/>
            <a:ext cx="4648200" cy="698500"/>
          </a:xfrm>
          <a:prstGeom prst="rect">
            <a:avLst/>
          </a:prstGeom>
        </p:spPr>
      </p:pic>
    </p:spTree>
    <p:extLst>
      <p:ext uri="{BB962C8B-B14F-4D97-AF65-F5344CB8AC3E}">
        <p14:creationId xmlns:p14="http://schemas.microsoft.com/office/powerpoint/2010/main" val="3288975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588057" y="1808151"/>
            <a:ext cx="3856005" cy="3241698"/>
            <a:chOff x="588057" y="489291"/>
            <a:chExt cx="7012893" cy="5895657"/>
          </a:xfrm>
        </p:grpSpPr>
        <p:grpSp>
          <p:nvGrpSpPr>
            <p:cNvPr id="18" name="Group 17">
              <a:extLst>
                <a:ext uri="{FF2B5EF4-FFF2-40B4-BE49-F238E27FC236}">
                  <a16:creationId xmlns:a16="http://schemas.microsoft.com/office/drawing/2014/main" id="{BC29380C-D701-430A-82D5-D18760DC350D}"/>
                </a:ext>
              </a:extLst>
            </p:cNvPr>
            <p:cNvGrpSpPr/>
            <p:nvPr/>
          </p:nvGrpSpPr>
          <p:grpSpPr>
            <a:xfrm>
              <a:off x="588057" y="489291"/>
              <a:ext cx="7012893" cy="5895657"/>
              <a:chOff x="588057" y="489291"/>
              <a:chExt cx="7012893" cy="5895657"/>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5"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0D7D1009-0F39-4A7A-95B2-2B67C9CB6E10}"/>
                  </a:ext>
                </a:extLst>
              </p:cNvPr>
              <p:cNvSpPr/>
              <p:nvPr/>
            </p:nvSpPr>
            <p:spPr>
              <a:xfrm flipH="1">
                <a:off x="1635010" y="971550"/>
                <a:ext cx="5965940" cy="2951634"/>
              </a:xfrm>
              <a:custGeom>
                <a:avLst/>
                <a:gdLst>
                  <a:gd name="connsiteX0" fmla="*/ 5965877 w 5965940"/>
                  <a:gd name="connsiteY0" fmla="*/ 2951052 h 2951634"/>
                  <a:gd name="connsiteX1" fmla="*/ 5965874 w 5965940"/>
                  <a:gd name="connsiteY1" fmla="*/ 2951052 h 2951634"/>
                  <a:gd name="connsiteX2" fmla="*/ 5965877 w 5965940"/>
                  <a:gd name="connsiteY2" fmla="*/ 2951634 h 2951634"/>
                  <a:gd name="connsiteX3" fmla="*/ 2224803 w 5965940"/>
                  <a:gd name="connsiteY3" fmla="*/ 1672633 h 2951634"/>
                  <a:gd name="connsiteX4" fmla="*/ 2252320 w 5965940"/>
                  <a:gd name="connsiteY4" fmla="*/ 1702545 h 2951634"/>
                  <a:gd name="connsiteX5" fmla="*/ 2252320 w 5965940"/>
                  <a:gd name="connsiteY5" fmla="*/ 1866318 h 2951634"/>
                  <a:gd name="connsiteX6" fmla="*/ 2193129 w 5965940"/>
                  <a:gd name="connsiteY6" fmla="*/ 1866318 h 2951634"/>
                  <a:gd name="connsiteX7" fmla="*/ 2193695 w 5965940"/>
                  <a:gd name="connsiteY7" fmla="*/ 1701348 h 2951634"/>
                  <a:gd name="connsiteX8" fmla="*/ 2224803 w 5965940"/>
                  <a:gd name="connsiteY8" fmla="*/ 1672633 h 2951634"/>
                  <a:gd name="connsiteX9" fmla="*/ 2547842 w 5965940"/>
                  <a:gd name="connsiteY9" fmla="*/ 1574524 h 2951634"/>
                  <a:gd name="connsiteX10" fmla="*/ 2572969 w 5965940"/>
                  <a:gd name="connsiteY10" fmla="*/ 1600847 h 2951634"/>
                  <a:gd name="connsiteX11" fmla="*/ 2572969 w 5965940"/>
                  <a:gd name="connsiteY11" fmla="*/ 1671436 h 2951634"/>
                  <a:gd name="connsiteX12" fmla="*/ 2574165 w 5965940"/>
                  <a:gd name="connsiteY12" fmla="*/ 1671436 h 2951634"/>
                  <a:gd name="connsiteX13" fmla="*/ 2574165 w 5965940"/>
                  <a:gd name="connsiteY13" fmla="*/ 1738437 h 2951634"/>
                  <a:gd name="connsiteX14" fmla="*/ 2614844 w 5965940"/>
                  <a:gd name="connsiteY14" fmla="*/ 1777919 h 2951634"/>
                  <a:gd name="connsiteX15" fmla="*/ 2700989 w 5965940"/>
                  <a:gd name="connsiteY15" fmla="*/ 1777919 h 2951634"/>
                  <a:gd name="connsiteX16" fmla="*/ 2727310 w 5965940"/>
                  <a:gd name="connsiteY16" fmla="*/ 1801849 h 2951634"/>
                  <a:gd name="connsiteX17" fmla="*/ 2691417 w 5965940"/>
                  <a:gd name="connsiteY17" fmla="*/ 1856885 h 2951634"/>
                  <a:gd name="connsiteX18" fmla="*/ 2680232 w 5965940"/>
                  <a:gd name="connsiteY18" fmla="*/ 1866318 h 2951634"/>
                  <a:gd name="connsiteX19" fmla="*/ 2525808 w 5965940"/>
                  <a:gd name="connsiteY19" fmla="*/ 1866318 h 2951634"/>
                  <a:gd name="connsiteX20" fmla="*/ 2525112 w 5965940"/>
                  <a:gd name="connsiteY20" fmla="*/ 1599648 h 2951634"/>
                  <a:gd name="connsiteX21" fmla="*/ 2547842 w 5965940"/>
                  <a:gd name="connsiteY21" fmla="*/ 1574524 h 2951634"/>
                  <a:gd name="connsiteX22" fmla="*/ 2607665 w 5965940"/>
                  <a:gd name="connsiteY22" fmla="*/ 1231144 h 2951634"/>
                  <a:gd name="connsiteX23" fmla="*/ 2639969 w 5965940"/>
                  <a:gd name="connsiteY23" fmla="*/ 1264645 h 2951634"/>
                  <a:gd name="connsiteX24" fmla="*/ 2639969 w 5965940"/>
                  <a:gd name="connsiteY24" fmla="*/ 1429754 h 2951634"/>
                  <a:gd name="connsiteX25" fmla="*/ 2641166 w 5965940"/>
                  <a:gd name="connsiteY25" fmla="*/ 1429754 h 2951634"/>
                  <a:gd name="connsiteX26" fmla="*/ 2641166 w 5965940"/>
                  <a:gd name="connsiteY26" fmla="*/ 1592472 h 2951634"/>
                  <a:gd name="connsiteX27" fmla="*/ 2690220 w 5965940"/>
                  <a:gd name="connsiteY27" fmla="*/ 1642722 h 2951634"/>
                  <a:gd name="connsiteX28" fmla="*/ 2727310 w 5965940"/>
                  <a:gd name="connsiteY28" fmla="*/ 1706132 h 2951634"/>
                  <a:gd name="connsiteX29" fmla="*/ 2684237 w 5965940"/>
                  <a:gd name="connsiteY29" fmla="*/ 1731258 h 2951634"/>
                  <a:gd name="connsiteX30" fmla="*/ 2674666 w 5965940"/>
                  <a:gd name="connsiteY30" fmla="*/ 1730063 h 2951634"/>
                  <a:gd name="connsiteX31" fmla="*/ 2619628 w 5965940"/>
                  <a:gd name="connsiteY31" fmla="*/ 1670240 h 2951634"/>
                  <a:gd name="connsiteX32" fmla="*/ 2620827 w 5965940"/>
                  <a:gd name="connsiteY32" fmla="*/ 1556577 h 2951634"/>
                  <a:gd name="connsiteX33" fmla="*/ 2599290 w 5965940"/>
                  <a:gd name="connsiteY33" fmla="*/ 1531453 h 2951634"/>
                  <a:gd name="connsiteX34" fmla="*/ 2583736 w 5965940"/>
                  <a:gd name="connsiteY34" fmla="*/ 1530255 h 2951634"/>
                  <a:gd name="connsiteX35" fmla="*/ 2526306 w 5965940"/>
                  <a:gd name="connsiteY35" fmla="*/ 1468040 h 2951634"/>
                  <a:gd name="connsiteX36" fmla="*/ 2432984 w 5965940"/>
                  <a:gd name="connsiteY36" fmla="*/ 1308912 h 2951634"/>
                  <a:gd name="connsiteX37" fmla="*/ 2417431 w 5965940"/>
                  <a:gd name="connsiteY37" fmla="*/ 1246697 h 2951634"/>
                  <a:gd name="connsiteX38" fmla="*/ 2448538 w 5965940"/>
                  <a:gd name="connsiteY38" fmla="*/ 1231144 h 2951634"/>
                  <a:gd name="connsiteX39" fmla="*/ 2607665 w 5965940"/>
                  <a:gd name="connsiteY39" fmla="*/ 1231144 h 2951634"/>
                  <a:gd name="connsiteX40" fmla="*/ 1542988 w 5965940"/>
                  <a:gd name="connsiteY40" fmla="*/ 1125838 h 2951634"/>
                  <a:gd name="connsiteX41" fmla="*/ 1542988 w 5965940"/>
                  <a:gd name="connsiteY41" fmla="*/ 1264073 h 2951634"/>
                  <a:gd name="connsiteX42" fmla="*/ 1489378 w 5965940"/>
                  <a:gd name="connsiteY42" fmla="*/ 1274897 h 2951634"/>
                  <a:gd name="connsiteX43" fmla="*/ 1383569 w 5965940"/>
                  <a:gd name="connsiteY43" fmla="*/ 1434522 h 2951634"/>
                  <a:gd name="connsiteX44" fmla="*/ 1383569 w 5965940"/>
                  <a:gd name="connsiteY44" fmla="*/ 1866318 h 2951634"/>
                  <a:gd name="connsiteX45" fmla="*/ 1323073 w 5965940"/>
                  <a:gd name="connsiteY45" fmla="*/ 1866318 h 2951634"/>
                  <a:gd name="connsiteX46" fmla="*/ 1323073 w 5965940"/>
                  <a:gd name="connsiteY46" fmla="*/ 1125838 h 2951634"/>
                  <a:gd name="connsiteX47" fmla="*/ 2002911 w 5965940"/>
                  <a:gd name="connsiteY47" fmla="*/ 1125838 h 2951634"/>
                  <a:gd name="connsiteX48" fmla="*/ 2002911 w 5965940"/>
                  <a:gd name="connsiteY48" fmla="*/ 1263591 h 2951634"/>
                  <a:gd name="connsiteX49" fmla="*/ 1947459 w 5965940"/>
                  <a:gd name="connsiteY49" fmla="*/ 1274786 h 2951634"/>
                  <a:gd name="connsiteX50" fmla="*/ 1841653 w 5965940"/>
                  <a:gd name="connsiteY50" fmla="*/ 1434414 h 2951634"/>
                  <a:gd name="connsiteX51" fmla="*/ 1841653 w 5965940"/>
                  <a:gd name="connsiteY51" fmla="*/ 1866318 h 2951634"/>
                  <a:gd name="connsiteX52" fmla="*/ 1730051 w 5965940"/>
                  <a:gd name="connsiteY52" fmla="*/ 1866318 h 2951634"/>
                  <a:gd name="connsiteX53" fmla="*/ 1730052 w 5965940"/>
                  <a:gd name="connsiteY53" fmla="*/ 1434522 h 2951634"/>
                  <a:gd name="connsiteX54" fmla="*/ 1730051 w 5965940"/>
                  <a:gd name="connsiteY54" fmla="*/ 1434519 h 2951634"/>
                  <a:gd name="connsiteX55" fmla="*/ 1730051 w 5965940"/>
                  <a:gd name="connsiteY55" fmla="*/ 1420568 h 2951634"/>
                  <a:gd name="connsiteX56" fmla="*/ 1727234 w 5965940"/>
                  <a:gd name="connsiteY56" fmla="*/ 1420568 h 2951634"/>
                  <a:gd name="connsiteX57" fmla="*/ 1716437 w 5965940"/>
                  <a:gd name="connsiteY57" fmla="*/ 1367090 h 2951634"/>
                  <a:gd name="connsiteX58" fmla="*/ 1608327 w 5965940"/>
                  <a:gd name="connsiteY58" fmla="*/ 1269071 h 2951634"/>
                  <a:gd name="connsiteX59" fmla="*/ 1586325 w 5965940"/>
                  <a:gd name="connsiteY59" fmla="*/ 1265744 h 2951634"/>
                  <a:gd name="connsiteX60" fmla="*/ 1586325 w 5965940"/>
                  <a:gd name="connsiteY60" fmla="*/ 1125838 h 2951634"/>
                  <a:gd name="connsiteX61" fmla="*/ 3907006 w 5965940"/>
                  <a:gd name="connsiteY61" fmla="*/ 0 h 2951634"/>
                  <a:gd name="connsiteX62" fmla="*/ 3732325 w 5965940"/>
                  <a:gd name="connsiteY62" fmla="*/ 0 h 2951634"/>
                  <a:gd name="connsiteX63" fmla="*/ 3654557 w 5965940"/>
                  <a:gd name="connsiteY63" fmla="*/ 1648703 h 2951634"/>
                  <a:gd name="connsiteX64" fmla="*/ 3552858 w 5965940"/>
                  <a:gd name="connsiteY64" fmla="*/ 1652295 h 2951634"/>
                  <a:gd name="connsiteX65" fmla="*/ 3472697 w 5965940"/>
                  <a:gd name="connsiteY65" fmla="*/ 338595 h 2951634"/>
                  <a:gd name="connsiteX66" fmla="*/ 3294425 w 5965940"/>
                  <a:gd name="connsiteY66" fmla="*/ 338595 h 2951634"/>
                  <a:gd name="connsiteX67" fmla="*/ 3217853 w 5965940"/>
                  <a:gd name="connsiteY67" fmla="*/ 1658274 h 2951634"/>
                  <a:gd name="connsiteX68" fmla="*/ 3071887 w 5965940"/>
                  <a:gd name="connsiteY68" fmla="*/ 1665454 h 2951634"/>
                  <a:gd name="connsiteX69" fmla="*/ 3071887 w 5965940"/>
                  <a:gd name="connsiteY69" fmla="*/ 1448897 h 2951634"/>
                  <a:gd name="connsiteX70" fmla="*/ 2998904 w 5965940"/>
                  <a:gd name="connsiteY70" fmla="*/ 1319681 h 2951634"/>
                  <a:gd name="connsiteX71" fmla="*/ 2979760 w 5965940"/>
                  <a:gd name="connsiteY71" fmla="*/ 1301735 h 2951634"/>
                  <a:gd name="connsiteX72" fmla="*/ 2896009 w 5965940"/>
                  <a:gd name="connsiteY72" fmla="*/ 1293360 h 2951634"/>
                  <a:gd name="connsiteX73" fmla="*/ 2854133 w 5965940"/>
                  <a:gd name="connsiteY73" fmla="*/ 1331645 h 2951634"/>
                  <a:gd name="connsiteX74" fmla="*/ 2800293 w 5965940"/>
                  <a:gd name="connsiteY74" fmla="*/ 1433343 h 2951634"/>
                  <a:gd name="connsiteX75" fmla="*/ 2762007 w 5965940"/>
                  <a:gd name="connsiteY75" fmla="*/ 1468040 h 2951634"/>
                  <a:gd name="connsiteX76" fmla="*/ 2726114 w 5965940"/>
                  <a:gd name="connsiteY76" fmla="*/ 1503935 h 2951634"/>
                  <a:gd name="connsiteX77" fmla="*/ 2726114 w 5965940"/>
                  <a:gd name="connsiteY77" fmla="*/ 1562559 h 2951634"/>
                  <a:gd name="connsiteX78" fmla="*/ 2715346 w 5965940"/>
                  <a:gd name="connsiteY78" fmla="*/ 1581703 h 2951634"/>
                  <a:gd name="connsiteX79" fmla="*/ 2702184 w 5965940"/>
                  <a:gd name="connsiteY79" fmla="*/ 1561362 h 2951634"/>
                  <a:gd name="connsiteX80" fmla="*/ 2698595 w 5965940"/>
                  <a:gd name="connsiteY80" fmla="*/ 1466843 h 2951634"/>
                  <a:gd name="connsiteX81" fmla="*/ 2698595 w 5965940"/>
                  <a:gd name="connsiteY81" fmla="*/ 1215590 h 2951634"/>
                  <a:gd name="connsiteX82" fmla="*/ 2661505 w 5965940"/>
                  <a:gd name="connsiteY82" fmla="*/ 1173716 h 2951634"/>
                  <a:gd name="connsiteX83" fmla="*/ 2388716 w 5965940"/>
                  <a:gd name="connsiteY83" fmla="*/ 1173716 h 2951634"/>
                  <a:gd name="connsiteX84" fmla="*/ 2356411 w 5965940"/>
                  <a:gd name="connsiteY84" fmla="*/ 1208411 h 2951634"/>
                  <a:gd name="connsiteX85" fmla="*/ 2357608 w 5965940"/>
                  <a:gd name="connsiteY85" fmla="*/ 1273020 h 2951634"/>
                  <a:gd name="connsiteX86" fmla="*/ 2328893 w 5965940"/>
                  <a:gd name="connsiteY86" fmla="*/ 1319681 h 2951634"/>
                  <a:gd name="connsiteX87" fmla="*/ 2253518 w 5965940"/>
                  <a:gd name="connsiteY87" fmla="*/ 1439325 h 2951634"/>
                  <a:gd name="connsiteX88" fmla="*/ 2253518 w 5965940"/>
                  <a:gd name="connsiteY88" fmla="*/ 1555380 h 2951634"/>
                  <a:gd name="connsiteX89" fmla="*/ 2192497 w 5965940"/>
                  <a:gd name="connsiteY89" fmla="*/ 1615203 h 2951634"/>
                  <a:gd name="connsiteX90" fmla="*/ 2188133 w 5965940"/>
                  <a:gd name="connsiteY90" fmla="*/ 1615952 h 2951634"/>
                  <a:gd name="connsiteX91" fmla="*/ 2188133 w 5965940"/>
                  <a:gd name="connsiteY91" fmla="*/ 1434414 h 2951634"/>
                  <a:gd name="connsiteX92" fmla="*/ 2188133 w 5965940"/>
                  <a:gd name="connsiteY92" fmla="*/ 1434408 h 2951634"/>
                  <a:gd name="connsiteX93" fmla="*/ 2188133 w 5965940"/>
                  <a:gd name="connsiteY93" fmla="*/ 1420459 h 2951634"/>
                  <a:gd name="connsiteX94" fmla="*/ 2186024 w 5965940"/>
                  <a:gd name="connsiteY94" fmla="*/ 1420459 h 2951634"/>
                  <a:gd name="connsiteX95" fmla="*/ 2180346 w 5965940"/>
                  <a:gd name="connsiteY95" fmla="*/ 1382898 h 2951634"/>
                  <a:gd name="connsiteX96" fmla="*/ 2082327 w 5965940"/>
                  <a:gd name="connsiteY96" fmla="*/ 1274786 h 2951634"/>
                  <a:gd name="connsiteX97" fmla="*/ 2046247 w 5965940"/>
                  <a:gd name="connsiteY97" fmla="*/ 1267503 h 2951634"/>
                  <a:gd name="connsiteX98" fmla="*/ 2046247 w 5965940"/>
                  <a:gd name="connsiteY98" fmla="*/ 1060383 h 2951634"/>
                  <a:gd name="connsiteX99" fmla="*/ 2002911 w 5965940"/>
                  <a:gd name="connsiteY99" fmla="*/ 1060383 h 2951634"/>
                  <a:gd name="connsiteX100" fmla="*/ 2002911 w 5965940"/>
                  <a:gd name="connsiteY100" fmla="*/ 1060832 h 2951634"/>
                  <a:gd name="connsiteX101" fmla="*/ 1323073 w 5965940"/>
                  <a:gd name="connsiteY101" fmla="*/ 1060832 h 2951634"/>
                  <a:gd name="connsiteX102" fmla="*/ 1323073 w 5965940"/>
                  <a:gd name="connsiteY102" fmla="*/ 974326 h 2951634"/>
                  <a:gd name="connsiteX103" fmla="*/ 1323073 w 5965940"/>
                  <a:gd name="connsiteY103" fmla="*/ 938000 h 2951634"/>
                  <a:gd name="connsiteX104" fmla="*/ 1323073 w 5965940"/>
                  <a:gd name="connsiteY104" fmla="*/ 937995 h 2951634"/>
                  <a:gd name="connsiteX105" fmla="*/ 1323073 w 5965940"/>
                  <a:gd name="connsiteY105" fmla="*/ 781004 h 2951634"/>
                  <a:gd name="connsiteX106" fmla="*/ 1323073 w 5965940"/>
                  <a:gd name="connsiteY106" fmla="*/ 781003 h 2951634"/>
                  <a:gd name="connsiteX107" fmla="*/ 1217309 w 5965940"/>
                  <a:gd name="connsiteY107" fmla="*/ 781003 h 2951634"/>
                  <a:gd name="connsiteX108" fmla="*/ 1217309 w 5965940"/>
                  <a:gd name="connsiteY108" fmla="*/ 781004 h 2951634"/>
                  <a:gd name="connsiteX109" fmla="*/ 1121686 w 5965940"/>
                  <a:gd name="connsiteY109" fmla="*/ 781004 h 2951634"/>
                  <a:gd name="connsiteX110" fmla="*/ 1121686 w 5965940"/>
                  <a:gd name="connsiteY110" fmla="*/ 938000 h 2951634"/>
                  <a:gd name="connsiteX111" fmla="*/ 1121686 w 5965940"/>
                  <a:gd name="connsiteY111" fmla="*/ 974326 h 2951634"/>
                  <a:gd name="connsiteX112" fmla="*/ 1121686 w 5965940"/>
                  <a:gd name="connsiteY112" fmla="*/ 1866318 h 2951634"/>
                  <a:gd name="connsiteX113" fmla="*/ 1025040 w 5965940"/>
                  <a:gd name="connsiteY113" fmla="*/ 1866318 h 2951634"/>
                  <a:gd name="connsiteX114" fmla="*/ 1025040 w 5965940"/>
                  <a:gd name="connsiteY114" fmla="*/ 1777911 h 2951634"/>
                  <a:gd name="connsiteX115" fmla="*/ 1025040 w 5965940"/>
                  <a:gd name="connsiteY115" fmla="*/ 1776407 h 2951634"/>
                  <a:gd name="connsiteX116" fmla="*/ 904032 w 5965940"/>
                  <a:gd name="connsiteY116" fmla="*/ 1776407 h 2951634"/>
                  <a:gd name="connsiteX117" fmla="*/ 904032 w 5965940"/>
                  <a:gd name="connsiteY117" fmla="*/ 1132629 h 2951634"/>
                  <a:gd name="connsiteX118" fmla="*/ 904032 w 5965940"/>
                  <a:gd name="connsiteY118" fmla="*/ 1132626 h 2951634"/>
                  <a:gd name="connsiteX119" fmla="*/ 904031 w 5965940"/>
                  <a:gd name="connsiteY119" fmla="*/ 1132626 h 2951634"/>
                  <a:gd name="connsiteX120" fmla="*/ 904031 w 5965940"/>
                  <a:gd name="connsiteY120" fmla="*/ 974323 h 2951634"/>
                  <a:gd name="connsiteX121" fmla="*/ 904030 w 5965940"/>
                  <a:gd name="connsiteY121" fmla="*/ 974323 h 2951634"/>
                  <a:gd name="connsiteX122" fmla="*/ 752351 w 5965940"/>
                  <a:gd name="connsiteY122" fmla="*/ 974323 h 2951634"/>
                  <a:gd name="connsiteX123" fmla="*/ 600673 w 5965940"/>
                  <a:gd name="connsiteY123" fmla="*/ 974323 h 2951634"/>
                  <a:gd name="connsiteX124" fmla="*/ 600673 w 5965940"/>
                  <a:gd name="connsiteY124" fmla="*/ 1147341 h 2951634"/>
                  <a:gd name="connsiteX125" fmla="*/ 600674 w 5965940"/>
                  <a:gd name="connsiteY125" fmla="*/ 1147341 h 2951634"/>
                  <a:gd name="connsiteX126" fmla="*/ 600674 w 5965940"/>
                  <a:gd name="connsiteY126" fmla="*/ 1778187 h 2951634"/>
                  <a:gd name="connsiteX127" fmla="*/ 505978 w 5965940"/>
                  <a:gd name="connsiteY127" fmla="*/ 1778187 h 2951634"/>
                  <a:gd name="connsiteX128" fmla="*/ 505978 w 5965940"/>
                  <a:gd name="connsiteY128" fmla="*/ 1775522 h 2951634"/>
                  <a:gd name="connsiteX129" fmla="*/ 505978 w 5965940"/>
                  <a:gd name="connsiteY129" fmla="*/ 1450932 h 2951634"/>
                  <a:gd name="connsiteX130" fmla="*/ 0 w 5965940"/>
                  <a:gd name="connsiteY130" fmla="*/ 1750841 h 2951634"/>
                  <a:gd name="connsiteX131" fmla="*/ 0 w 5965940"/>
                  <a:gd name="connsiteY131" fmla="*/ 2951634 h 2951634"/>
                  <a:gd name="connsiteX132" fmla="*/ 505978 w 5965940"/>
                  <a:gd name="connsiteY132" fmla="*/ 2951634 h 2951634"/>
                  <a:gd name="connsiteX133" fmla="*/ 1339431 w 5965940"/>
                  <a:gd name="connsiteY133" fmla="*/ 2951634 h 2951634"/>
                  <a:gd name="connsiteX134" fmla="*/ 3384619 w 5965940"/>
                  <a:gd name="connsiteY134" fmla="*/ 2951634 h 2951634"/>
                  <a:gd name="connsiteX135" fmla="*/ 4172617 w 5965940"/>
                  <a:gd name="connsiteY135" fmla="*/ 2951634 h 2951634"/>
                  <a:gd name="connsiteX136" fmla="*/ 4172620 w 5965940"/>
                  <a:gd name="connsiteY136" fmla="*/ 2951052 h 2951634"/>
                  <a:gd name="connsiteX137" fmla="*/ 5965874 w 5965940"/>
                  <a:gd name="connsiteY137" fmla="*/ 2951052 h 2951634"/>
                  <a:gd name="connsiteX138" fmla="*/ 5965208 w 5965940"/>
                  <a:gd name="connsiteY138" fmla="*/ 2865948 h 2951634"/>
                  <a:gd name="connsiteX139" fmla="*/ 5965877 w 5965940"/>
                  <a:gd name="connsiteY139" fmla="*/ 2857204 h 2951634"/>
                  <a:gd name="connsiteX140" fmla="*/ 5965877 w 5965940"/>
                  <a:gd name="connsiteY140" fmla="*/ 2309858 h 2951634"/>
                  <a:gd name="connsiteX141" fmla="*/ 5965877 w 5965940"/>
                  <a:gd name="connsiteY141" fmla="*/ 2302863 h 2951634"/>
                  <a:gd name="connsiteX142" fmla="*/ 5953806 w 5965940"/>
                  <a:gd name="connsiteY142" fmla="*/ 2292370 h 2951634"/>
                  <a:gd name="connsiteX143" fmla="*/ 5924966 w 5965940"/>
                  <a:gd name="connsiteY143" fmla="*/ 2291786 h 2951634"/>
                  <a:gd name="connsiteX144" fmla="*/ 5924295 w 5965940"/>
                  <a:gd name="connsiteY144" fmla="*/ 2167629 h 2951634"/>
                  <a:gd name="connsiteX145" fmla="*/ 5890762 w 5965940"/>
                  <a:gd name="connsiteY145" fmla="*/ 2132072 h 2951634"/>
                  <a:gd name="connsiteX146" fmla="*/ 5879361 w 5965940"/>
                  <a:gd name="connsiteY146" fmla="*/ 2127993 h 2951634"/>
                  <a:gd name="connsiteX147" fmla="*/ 5849180 w 5965940"/>
                  <a:gd name="connsiteY147" fmla="*/ 2055714 h 2951634"/>
                  <a:gd name="connsiteX148" fmla="*/ 5363604 w 5965940"/>
                  <a:gd name="connsiteY148" fmla="*/ 1753185 h 2951634"/>
                  <a:gd name="connsiteX149" fmla="*/ 5137584 w 5965940"/>
                  <a:gd name="connsiteY149" fmla="*/ 1770090 h 2951634"/>
                  <a:gd name="connsiteX150" fmla="*/ 5126181 w 5965940"/>
                  <a:gd name="connsiteY150" fmla="*/ 1763096 h 2951634"/>
                  <a:gd name="connsiteX151" fmla="*/ 5126181 w 5965940"/>
                  <a:gd name="connsiteY151" fmla="*/ 1746774 h 2951634"/>
                  <a:gd name="connsiteX152" fmla="*/ 5126181 w 5965940"/>
                  <a:gd name="connsiteY152" fmla="*/ 1209917 h 2951634"/>
                  <a:gd name="connsiteX153" fmla="*/ 4964547 w 5965940"/>
                  <a:gd name="connsiteY153" fmla="*/ 1075267 h 2951634"/>
                  <a:gd name="connsiteX154" fmla="*/ 4935706 w 5965940"/>
                  <a:gd name="connsiteY154" fmla="*/ 1075848 h 2951634"/>
                  <a:gd name="connsiteX155" fmla="*/ 4798887 w 5965940"/>
                  <a:gd name="connsiteY155" fmla="*/ 1216330 h 2951634"/>
                  <a:gd name="connsiteX156" fmla="*/ 4798887 w 5965940"/>
                  <a:gd name="connsiteY156" fmla="*/ 1364968 h 2951634"/>
                  <a:gd name="connsiteX157" fmla="*/ 4798887 w 5965940"/>
                  <a:gd name="connsiteY157" fmla="*/ 1968276 h 2951634"/>
                  <a:gd name="connsiteX158" fmla="*/ 4788156 w 5965940"/>
                  <a:gd name="connsiteY158" fmla="*/ 2002086 h 2951634"/>
                  <a:gd name="connsiteX159" fmla="*/ 4745232 w 5965940"/>
                  <a:gd name="connsiteY159" fmla="*/ 2077280 h 2951634"/>
                  <a:gd name="connsiteX160" fmla="*/ 4738526 w 5965940"/>
                  <a:gd name="connsiteY160" fmla="*/ 2056877 h 2951634"/>
                  <a:gd name="connsiteX161" fmla="*/ 4738526 w 5965940"/>
                  <a:gd name="connsiteY161" fmla="*/ 1648846 h 2951634"/>
                  <a:gd name="connsiteX162" fmla="*/ 4738526 w 5965940"/>
                  <a:gd name="connsiteY162" fmla="*/ 1210501 h 2951634"/>
                  <a:gd name="connsiteX163" fmla="*/ 4576891 w 5965940"/>
                  <a:gd name="connsiteY163" fmla="*/ 1075848 h 2951634"/>
                  <a:gd name="connsiteX164" fmla="*/ 4411904 w 5965940"/>
                  <a:gd name="connsiteY164" fmla="*/ 1200591 h 2951634"/>
                  <a:gd name="connsiteX165" fmla="*/ 4410563 w 5965940"/>
                  <a:gd name="connsiteY165" fmla="*/ 1211083 h 2951634"/>
                  <a:gd name="connsiteX166" fmla="*/ 4410563 w 5965940"/>
                  <a:gd name="connsiteY166" fmla="*/ 1786995 h 2951634"/>
                  <a:gd name="connsiteX167" fmla="*/ 4411231 w 5965940"/>
                  <a:gd name="connsiteY167" fmla="*/ 1787577 h 2951634"/>
                  <a:gd name="connsiteX168" fmla="*/ 4408550 w 5965940"/>
                  <a:gd name="connsiteY168" fmla="*/ 1787577 h 2951634"/>
                  <a:gd name="connsiteX169" fmla="*/ 4409220 w 5965940"/>
                  <a:gd name="connsiteY169" fmla="*/ 1762513 h 2951634"/>
                  <a:gd name="connsiteX170" fmla="*/ 4409220 w 5965940"/>
                  <a:gd name="connsiteY170" fmla="*/ 1225656 h 2951634"/>
                  <a:gd name="connsiteX171" fmla="*/ 4408550 w 5965940"/>
                  <a:gd name="connsiteY171" fmla="*/ 1200591 h 2951634"/>
                  <a:gd name="connsiteX172" fmla="*/ 4405197 w 5965940"/>
                  <a:gd name="connsiteY172" fmla="*/ 1221575 h 2951634"/>
                  <a:gd name="connsiteX173" fmla="*/ 4405197 w 5965940"/>
                  <a:gd name="connsiteY173" fmla="*/ 1423843 h 2951634"/>
                  <a:gd name="connsiteX174" fmla="*/ 4405197 w 5965940"/>
                  <a:gd name="connsiteY174" fmla="*/ 1767758 h 2951634"/>
                  <a:gd name="connsiteX175" fmla="*/ 4387758 w 5965940"/>
                  <a:gd name="connsiteY175" fmla="*/ 1785246 h 2951634"/>
                  <a:gd name="connsiteX176" fmla="*/ 4176908 w 5965940"/>
                  <a:gd name="connsiteY176" fmla="*/ 1785246 h 2951634"/>
                  <a:gd name="connsiteX177" fmla="*/ 4177402 w 5965940"/>
                  <a:gd name="connsiteY177" fmla="*/ 1651098 h 2951634"/>
                  <a:gd name="connsiteX178" fmla="*/ 3987168 w 5965940"/>
                  <a:gd name="connsiteY178" fmla="*/ 1647507 h 295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965940" h="2951634">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bg1"/>
              </a:solidFill>
              <a:ln w="3651" cap="flat">
                <a:noFill/>
                <a:prstDash val="solid"/>
                <a:miter/>
              </a:ln>
            </p:spPr>
            <p:txBody>
              <a:bodyPr wrap="square" rtlCol="0" anchor="ctr">
                <a:noAutofit/>
              </a:bodyPr>
              <a:lstStyle/>
              <a:p>
                <a:endParaRPr lang="en-US"/>
              </a:p>
            </p:txBody>
          </p:sp>
        </p:grpSp>
        <p:sp>
          <p:nvSpPr>
            <p:cNvPr id="19" name="TextBox 18">
              <a:extLst>
                <a:ext uri="{FF2B5EF4-FFF2-40B4-BE49-F238E27FC236}">
                  <a16:creationId xmlns:a16="http://schemas.microsoft.com/office/drawing/2014/main" id="{E8B4D8DC-FA44-45FB-8BFB-D992B9DB3DEC}"/>
                </a:ext>
              </a:extLst>
            </p:cNvPr>
            <p:cNvSpPr txBox="1"/>
            <p:nvPr/>
          </p:nvSpPr>
          <p:spPr>
            <a:xfrm>
              <a:off x="2611792" y="3143965"/>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4" name="Group 23">
              <a:extLst>
                <a:ext uri="{FF2B5EF4-FFF2-40B4-BE49-F238E27FC236}">
                  <a16:creationId xmlns:a16="http://schemas.microsoft.com/office/drawing/2014/main" id="{7EFE6713-0ED8-4071-A1CA-B921C19A8C7C}"/>
                </a:ext>
              </a:extLst>
            </p:cNvPr>
            <p:cNvGrpSpPr/>
            <p:nvPr/>
          </p:nvGrpSpPr>
          <p:grpSpPr>
            <a:xfrm>
              <a:off x="2611792" y="4093022"/>
              <a:ext cx="1936189" cy="843861"/>
              <a:chOff x="5715609" y="2581248"/>
              <a:chExt cx="1274355" cy="555410"/>
            </a:xfrm>
            <a:solidFill>
              <a:schemeClr val="bg1"/>
            </a:solidFill>
          </p:grpSpPr>
          <p:sp>
            <p:nvSpPr>
              <p:cNvPr id="20" name="TextBox 19">
                <a:extLst>
                  <a:ext uri="{FF2B5EF4-FFF2-40B4-BE49-F238E27FC236}">
                    <a16:creationId xmlns:a16="http://schemas.microsoft.com/office/drawing/2014/main" id="{6264DBA4-2895-4C0D-8E94-C39FD8CF76BB}"/>
                  </a:ext>
                </a:extLst>
              </p:cNvPr>
              <p:cNvSpPr txBox="1"/>
              <p:nvPr/>
            </p:nvSpPr>
            <p:spPr>
              <a:xfrm>
                <a:off x="5715609" y="2581248"/>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p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1" name="Group 20">
                <a:extLst>
                  <a:ext uri="{FF2B5EF4-FFF2-40B4-BE49-F238E27FC236}">
                    <a16:creationId xmlns:a16="http://schemas.microsoft.com/office/drawing/2014/main" id="{90F2F5C7-8ECC-4ECC-B610-75D1A1BB1324}"/>
                  </a:ext>
                </a:extLst>
              </p:cNvPr>
              <p:cNvGrpSpPr/>
              <p:nvPr/>
            </p:nvGrpSpPr>
            <p:grpSpPr>
              <a:xfrm>
                <a:off x="6433482" y="2581248"/>
                <a:ext cx="556482" cy="555410"/>
                <a:chOff x="7167947" y="1624190"/>
                <a:chExt cx="2677920" cy="2672764"/>
              </a:xfrm>
              <a:grpFill/>
            </p:grpSpPr>
            <p:sp>
              <p:nvSpPr>
                <p:cNvPr id="22" name="Freeform: Shape 21">
                  <a:extLst>
                    <a:ext uri="{FF2B5EF4-FFF2-40B4-BE49-F238E27FC236}">
                      <a16:creationId xmlns:a16="http://schemas.microsoft.com/office/drawing/2014/main" id="{B58C613A-08EF-4669-BD65-FDD56CEFBE29}"/>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5981185-B17A-411A-817A-411B329380BA}"/>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grpSp>
      <p:sp>
        <p:nvSpPr>
          <p:cNvPr id="28" name="Rectangle 27">
            <a:extLst>
              <a:ext uri="{FF2B5EF4-FFF2-40B4-BE49-F238E27FC236}">
                <a16:creationId xmlns:a16="http://schemas.microsoft.com/office/drawing/2014/main" id="{E0EFFB30-A160-4211-8E55-E91CF2EEC5C1}"/>
              </a:ext>
            </a:extLst>
          </p:cNvPr>
          <p:cNvSpPr/>
          <p:nvPr/>
        </p:nvSpPr>
        <p:spPr>
          <a:xfrm>
            <a:off x="889399" y="-6081"/>
            <a:ext cx="274320" cy="596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804864" y="183646"/>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2" y="491130"/>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810EF282-A0CC-490B-BCB6-E2ABE06A53EA}"/>
              </a:ext>
            </a:extLst>
          </p:cNvPr>
          <p:cNvGrpSpPr/>
          <p:nvPr/>
        </p:nvGrpSpPr>
        <p:grpSpPr>
          <a:xfrm flipH="1">
            <a:off x="9655505" y="4921717"/>
            <a:ext cx="2536495" cy="1319868"/>
            <a:chOff x="-83581" y="643530"/>
            <a:chExt cx="2536495" cy="1319868"/>
          </a:xfrm>
        </p:grpSpPr>
        <p:sp>
          <p:nvSpPr>
            <p:cNvPr id="42" name="Rectangle 41">
              <a:extLst>
                <a:ext uri="{FF2B5EF4-FFF2-40B4-BE49-F238E27FC236}">
                  <a16:creationId xmlns:a16="http://schemas.microsoft.com/office/drawing/2014/main" id="{BD4E2454-C9E2-4303-8EE3-2E1498D516F4}"/>
                </a:ext>
              </a:extLst>
            </p:cNvPr>
            <p:cNvSpPr/>
            <p:nvPr/>
          </p:nvSpPr>
          <p:spPr>
            <a:xfrm>
              <a:off x="-83581" y="742950"/>
              <a:ext cx="1845707"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EAA979D-898D-4CBD-93ED-73B82D9F5021}"/>
                </a:ext>
              </a:extLst>
            </p:cNvPr>
            <p:cNvSpPr/>
            <p:nvPr/>
          </p:nvSpPr>
          <p:spPr>
            <a:xfrm>
              <a:off x="2087653" y="1314450"/>
              <a:ext cx="274320" cy="648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Block Arc 43">
              <a:extLst>
                <a:ext uri="{FF2B5EF4-FFF2-40B4-BE49-F238E27FC236}">
                  <a16:creationId xmlns:a16="http://schemas.microsoft.com/office/drawing/2014/main" id="{E679347E-6EB2-42D0-B802-471174ED5743}"/>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Rounded Corners 44">
              <a:extLst>
                <a:ext uri="{FF2B5EF4-FFF2-40B4-BE49-F238E27FC236}">
                  <a16:creationId xmlns:a16="http://schemas.microsoft.com/office/drawing/2014/main" id="{721DE897-9941-498E-8DD9-D52E1A90A696}"/>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E8D6255-5F0E-4E26-82BD-AAAA2252A0CD}"/>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526564DD-3722-4C3B-B731-DB294D88A036}"/>
              </a:ext>
            </a:extLst>
          </p:cNvPr>
          <p:cNvGrpSpPr/>
          <p:nvPr/>
        </p:nvGrpSpPr>
        <p:grpSpPr>
          <a:xfrm rot="10800000">
            <a:off x="1992952" y="4741678"/>
            <a:ext cx="8494072" cy="1827926"/>
            <a:chOff x="-6041158" y="643530"/>
            <a:chExt cx="8494072" cy="1827926"/>
          </a:xfrm>
        </p:grpSpPr>
        <p:sp>
          <p:nvSpPr>
            <p:cNvPr id="49" name="Rectangle 48">
              <a:extLst>
                <a:ext uri="{FF2B5EF4-FFF2-40B4-BE49-F238E27FC236}">
                  <a16:creationId xmlns:a16="http://schemas.microsoft.com/office/drawing/2014/main" id="{0101C9E7-1211-404D-91CC-7E0FC2EEBA4A}"/>
                </a:ext>
              </a:extLst>
            </p:cNvPr>
            <p:cNvSpPr/>
            <p:nvPr/>
          </p:nvSpPr>
          <p:spPr>
            <a:xfrm>
              <a:off x="-6041158" y="742950"/>
              <a:ext cx="7803285"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2B4BCE-D6D4-4F8C-B9D0-94DAA3C14F8F}"/>
                </a:ext>
              </a:extLst>
            </p:cNvPr>
            <p:cNvSpPr/>
            <p:nvPr/>
          </p:nvSpPr>
          <p:spPr>
            <a:xfrm>
              <a:off x="2087653" y="1314450"/>
              <a:ext cx="274320" cy="115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B6388E78-95F8-4872-BBCF-22E5CA9974B8}"/>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Rounded Corners 51">
              <a:extLst>
                <a:ext uri="{FF2B5EF4-FFF2-40B4-BE49-F238E27FC236}">
                  <a16:creationId xmlns:a16="http://schemas.microsoft.com/office/drawing/2014/main" id="{D17FFF0A-7C9D-4506-92CF-C2D742FD0FBE}"/>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26B5C83F-F678-4889-8CC0-2EA7FDA50FC8}"/>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F53585F-6CF0-41A7-B203-E1433ACA49E4}"/>
              </a:ext>
            </a:extLst>
          </p:cNvPr>
          <p:cNvGrpSpPr/>
          <p:nvPr/>
        </p:nvGrpSpPr>
        <p:grpSpPr>
          <a:xfrm>
            <a:off x="9974895" y="6108175"/>
            <a:ext cx="1311887" cy="1319867"/>
            <a:chOff x="989126" y="491130"/>
            <a:chExt cx="1311887" cy="1319867"/>
          </a:xfrm>
        </p:grpSpPr>
        <p:sp>
          <p:nvSpPr>
            <p:cNvPr id="58" name="Block Arc 57">
              <a:extLst>
                <a:ext uri="{FF2B5EF4-FFF2-40B4-BE49-F238E27FC236}">
                  <a16:creationId xmlns:a16="http://schemas.microsoft.com/office/drawing/2014/main" id="{DC8F628B-D206-46BC-BC86-2A8CF00BB5F7}"/>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Rounded Corners 58">
              <a:extLst>
                <a:ext uri="{FF2B5EF4-FFF2-40B4-BE49-F238E27FC236}">
                  <a16:creationId xmlns:a16="http://schemas.microsoft.com/office/drawing/2014/main" id="{C3F4A65E-289E-4484-97CB-7E1D72FE8232}"/>
                </a:ext>
              </a:extLst>
            </p:cNvPr>
            <p:cNvSpPr/>
            <p:nvPr/>
          </p:nvSpPr>
          <p:spPr>
            <a:xfrm>
              <a:off x="1843813" y="1070609"/>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AF7F8F0D-719F-4E8A-993A-7FADB3407717}"/>
                </a:ext>
              </a:extLst>
            </p:cNvPr>
            <p:cNvSpPr/>
            <p:nvPr/>
          </p:nvSpPr>
          <p:spPr>
            <a:xfrm>
              <a:off x="141195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1FC220B3-0098-4205-A625-3CCC838CD0D1}"/>
              </a:ext>
            </a:extLst>
          </p:cNvPr>
          <p:cNvSpPr txBox="1"/>
          <p:nvPr/>
        </p:nvSpPr>
        <p:spPr>
          <a:xfrm>
            <a:off x="5926814" y="829195"/>
            <a:ext cx="4250036" cy="6740307"/>
          </a:xfrm>
          <a:prstGeom prst="rect">
            <a:avLst/>
          </a:prstGeom>
          <a:noFill/>
        </p:spPr>
        <p:txBody>
          <a:bodyPr wrap="square" rtlCol="0">
            <a:spAutoFit/>
          </a:bodyPr>
          <a:lstStyle/>
          <a:p>
            <a:r>
              <a:rPr lang="en-US" altLang="ko-KR" sz="2400" dirty="0">
                <a:solidFill>
                  <a:schemeClr val="bg1"/>
                </a:solidFill>
                <a:cs typeface="Arial" pitchFamily="34" charset="0"/>
              </a:rPr>
              <a:t>1. Not so good in some real-time scenario/nonstandard gestures</a:t>
            </a:r>
          </a:p>
          <a:p>
            <a:r>
              <a:rPr lang="en-US" altLang="ko-KR" sz="2400" dirty="0">
                <a:solidFill>
                  <a:schemeClr val="bg1"/>
                </a:solidFill>
                <a:cs typeface="Arial" pitchFamily="34" charset="0"/>
              </a:rPr>
              <a:t>	-&gt;More data records 	created</a:t>
            </a:r>
          </a:p>
          <a:p>
            <a:r>
              <a:rPr lang="en-US" altLang="ko-KR" sz="2400" dirty="0">
                <a:solidFill>
                  <a:schemeClr val="bg1"/>
                </a:solidFill>
                <a:cs typeface="Arial" pitchFamily="34" charset="0"/>
              </a:rPr>
              <a:t>	-&gt;Large variety of 	data</a:t>
            </a:r>
          </a:p>
          <a:p>
            <a:endParaRPr lang="en-US" altLang="ko-KR" sz="2400" dirty="0">
              <a:solidFill>
                <a:schemeClr val="bg1"/>
              </a:solidFill>
              <a:cs typeface="Arial" pitchFamily="34" charset="0"/>
            </a:endParaRPr>
          </a:p>
          <a:p>
            <a:r>
              <a:rPr lang="en-US" altLang="ko-KR" sz="2400" dirty="0">
                <a:solidFill>
                  <a:schemeClr val="bg1"/>
                </a:solidFill>
                <a:cs typeface="Arial" pitchFamily="34" charset="0"/>
              </a:rPr>
              <a:t>2. More gestures, more features (GFCC)</a:t>
            </a:r>
          </a:p>
          <a:p>
            <a:r>
              <a:rPr lang="en-US" altLang="ko-KR" sz="2400" dirty="0">
                <a:solidFill>
                  <a:schemeClr val="bg1"/>
                </a:solidFill>
                <a:cs typeface="Arial" pitchFamily="34" charset="0"/>
              </a:rPr>
              <a:t>	-&gt;More complex 	CNNs or other NNs 	are expected</a:t>
            </a:r>
          </a:p>
          <a:p>
            <a:r>
              <a:rPr lang="en-US" altLang="ko-KR" sz="2400" dirty="0">
                <a:solidFill>
                  <a:schemeClr val="bg1"/>
                </a:solidFill>
                <a:cs typeface="Arial" pitchFamily="34" charset="0"/>
              </a:rPr>
              <a:t>	-&gt;Hard coding</a:t>
            </a:r>
          </a:p>
          <a:p>
            <a:pPr marL="457200" indent="-457200">
              <a:buAutoNum type="arabicPeriod"/>
            </a:pPr>
            <a:endParaRPr lang="en-US" altLang="ko-KR" sz="2400" dirty="0">
              <a:solidFill>
                <a:schemeClr val="bg1"/>
              </a:solidFill>
              <a:cs typeface="Arial" pitchFamily="34" charset="0"/>
            </a:endParaRPr>
          </a:p>
          <a:p>
            <a:pPr marL="457200" indent="-457200">
              <a:buAutoNum type="arabicPeriod"/>
            </a:pPr>
            <a:endParaRPr lang="en-US" altLang="ko-KR" sz="2400" dirty="0">
              <a:solidFill>
                <a:schemeClr val="bg1"/>
              </a:solidFill>
              <a:cs typeface="Arial" pitchFamily="34" charset="0"/>
            </a:endParaRPr>
          </a:p>
          <a:p>
            <a:pPr marL="457200" indent="-457200">
              <a:buAutoNum type="arabicPeriod"/>
            </a:pPr>
            <a:endParaRPr lang="en-US" altLang="ko-KR" sz="2400" b="1" dirty="0">
              <a:solidFill>
                <a:schemeClr val="bg1"/>
              </a:solidFill>
              <a:cs typeface="Arial" pitchFamily="34" charset="0"/>
            </a:endParaRPr>
          </a:p>
          <a:p>
            <a:pPr marL="457200" indent="-457200">
              <a:buAutoNum type="arabicPeriod"/>
            </a:pPr>
            <a:endParaRPr lang="ko-KR" altLang="en-US" sz="2400" b="1" dirty="0">
              <a:solidFill>
                <a:schemeClr val="bg1"/>
              </a:solidFill>
              <a:cs typeface="Arial" pitchFamily="34" charset="0"/>
            </a:endParaRPr>
          </a:p>
        </p:txBody>
      </p:sp>
      <p:sp>
        <p:nvSpPr>
          <p:cNvPr id="39" name="TextBox 38">
            <a:extLst>
              <a:ext uri="{FF2B5EF4-FFF2-40B4-BE49-F238E27FC236}">
                <a16:creationId xmlns:a16="http://schemas.microsoft.com/office/drawing/2014/main" id="{2B3F2DEB-2A68-4124-9779-9F76084F904D}"/>
              </a:ext>
            </a:extLst>
          </p:cNvPr>
          <p:cNvSpPr txBox="1"/>
          <p:nvPr/>
        </p:nvSpPr>
        <p:spPr>
          <a:xfrm>
            <a:off x="2347323" y="799513"/>
            <a:ext cx="3068958" cy="1200329"/>
          </a:xfrm>
          <a:prstGeom prst="rect">
            <a:avLst/>
          </a:prstGeom>
          <a:noFill/>
        </p:spPr>
        <p:txBody>
          <a:bodyPr wrap="square" rtlCol="0">
            <a:spAutoFit/>
          </a:bodyPr>
          <a:lstStyle/>
          <a:p>
            <a:pPr algn="r"/>
            <a:r>
              <a:rPr lang="en-US" altLang="ko-KR" sz="3600" b="1" dirty="0">
                <a:solidFill>
                  <a:schemeClr val="bg1"/>
                </a:solidFill>
                <a:latin typeface="+mj-lt"/>
                <a:cs typeface="Arial" pitchFamily="34" charset="0"/>
              </a:rPr>
              <a:t>Future </a:t>
            </a:r>
          </a:p>
          <a:p>
            <a:pPr algn="r"/>
            <a:r>
              <a:rPr lang="en-US" altLang="ko-KR" sz="3600" b="1" dirty="0">
                <a:solidFill>
                  <a:schemeClr val="bg1"/>
                </a:solidFill>
                <a:latin typeface="+mj-lt"/>
                <a:cs typeface="Arial" pitchFamily="34" charset="0"/>
              </a:rPr>
              <a:t>Improvement</a:t>
            </a:r>
            <a:endParaRPr lang="ko-KR" altLang="en-US" sz="3600" b="1" dirty="0">
              <a:solidFill>
                <a:schemeClr val="bg1"/>
              </a:solidFill>
              <a:latin typeface="+mj-lt"/>
              <a:cs typeface="Arial" pitchFamily="34" charset="0"/>
            </a:endParaRPr>
          </a:p>
        </p:txBody>
      </p:sp>
      <p:grpSp>
        <p:nvGrpSpPr>
          <p:cNvPr id="40" name="Group 39">
            <a:extLst>
              <a:ext uri="{FF2B5EF4-FFF2-40B4-BE49-F238E27FC236}">
                <a16:creationId xmlns:a16="http://schemas.microsoft.com/office/drawing/2014/main" id="{D740BA5B-2F93-4AB5-9411-959D009F0329}"/>
              </a:ext>
            </a:extLst>
          </p:cNvPr>
          <p:cNvGrpSpPr/>
          <p:nvPr/>
        </p:nvGrpSpPr>
        <p:grpSpPr>
          <a:xfrm rot="16200000" flipH="1">
            <a:off x="9646767" y="722578"/>
            <a:ext cx="3273891" cy="1816575"/>
            <a:chOff x="-820977" y="643530"/>
            <a:chExt cx="3273891" cy="1816575"/>
          </a:xfrm>
        </p:grpSpPr>
        <p:sp>
          <p:nvSpPr>
            <p:cNvPr id="41" name="Rectangle 40">
              <a:extLst>
                <a:ext uri="{FF2B5EF4-FFF2-40B4-BE49-F238E27FC236}">
                  <a16:creationId xmlns:a16="http://schemas.microsoft.com/office/drawing/2014/main" id="{AD5C7899-A839-4A96-B212-4CDF34DE411E}"/>
                </a:ext>
              </a:extLst>
            </p:cNvPr>
            <p:cNvSpPr/>
            <p:nvPr/>
          </p:nvSpPr>
          <p:spPr>
            <a:xfrm>
              <a:off x="-820977" y="742951"/>
              <a:ext cx="258310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A5E65A1-B9A9-4E9C-8A5D-7AC8C158EEBE}"/>
                </a:ext>
              </a:extLst>
            </p:cNvPr>
            <p:cNvSpPr/>
            <p:nvPr/>
          </p:nvSpPr>
          <p:spPr>
            <a:xfrm>
              <a:off x="2087653" y="1314450"/>
              <a:ext cx="274320" cy="114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Block Arc 56">
              <a:extLst>
                <a:ext uri="{FF2B5EF4-FFF2-40B4-BE49-F238E27FC236}">
                  <a16:creationId xmlns:a16="http://schemas.microsoft.com/office/drawing/2014/main" id="{37A21BCC-CB69-4EC7-ADD9-352EB018ABEA}"/>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Rounded Corners 60">
              <a:extLst>
                <a:ext uri="{FF2B5EF4-FFF2-40B4-BE49-F238E27FC236}">
                  <a16:creationId xmlns:a16="http://schemas.microsoft.com/office/drawing/2014/main" id="{FFBE240E-1F3A-4600-BA16-C5A37AA8AD70}"/>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B787523B-703C-44BD-87D0-846766EBFA8A}"/>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004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4" name="TextBox 3">
            <a:extLst>
              <a:ext uri="{FF2B5EF4-FFF2-40B4-BE49-F238E27FC236}">
                <a16:creationId xmlns:a16="http://schemas.microsoft.com/office/drawing/2014/main" id="{8441FF71-3F1B-4CB4-8242-FBB7B35AFA66}"/>
              </a:ext>
            </a:extLst>
          </p:cNvPr>
          <p:cNvSpPr txBox="1"/>
          <p:nvPr/>
        </p:nvSpPr>
        <p:spPr>
          <a:xfrm>
            <a:off x="3983392" y="2661067"/>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14" name="TextBox 13">
            <a:extLst>
              <a:ext uri="{FF2B5EF4-FFF2-40B4-BE49-F238E27FC236}">
                <a16:creationId xmlns:a16="http://schemas.microsoft.com/office/drawing/2014/main" id="{17A7DDD5-7A69-4408-A169-D3BEB20173D5}"/>
              </a:ext>
            </a:extLst>
          </p:cNvPr>
          <p:cNvSpPr txBox="1"/>
          <p:nvPr/>
        </p:nvSpPr>
        <p:spPr>
          <a:xfrm>
            <a:off x="3934482" y="4407752"/>
            <a:ext cx="4331317"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Mobile computing-&gt;AR interactivity</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74814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C559B9-D98C-4A53-B487-921BAB20C290}"/>
              </a:ext>
            </a:extLst>
          </p:cNvPr>
          <p:cNvSpPr txBox="1"/>
          <p:nvPr/>
        </p:nvSpPr>
        <p:spPr>
          <a:xfrm>
            <a:off x="0" y="3898482"/>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Q&amp;A</a:t>
            </a:r>
            <a:endParaRPr lang="ko-KR" altLang="en-US" sz="6000" dirty="0">
              <a:solidFill>
                <a:schemeClr val="bg1"/>
              </a:solidFill>
              <a:cs typeface="Arial" pitchFamily="34"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584718" y="1817122"/>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214392" y="1000348"/>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4239240" y="746537"/>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4839586" y="933055"/>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2939995" y="3151042"/>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3546587" y="1803551"/>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91E7D623-F73A-43EC-837E-03076914DBEF}"/>
              </a:ext>
            </a:extLst>
          </p:cNvPr>
          <p:cNvSpPr/>
          <p:nvPr/>
        </p:nvSpPr>
        <p:spPr>
          <a:xfrm>
            <a:off x="3460460" y="1575008"/>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054BD6-D082-4DC0-8827-D7E8070099FB}"/>
              </a:ext>
            </a:extLst>
          </p:cNvPr>
          <p:cNvSpPr/>
          <p:nvPr/>
        </p:nvSpPr>
        <p:spPr>
          <a:xfrm>
            <a:off x="3517185" y="1631733"/>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9507AB-3C37-4D88-B35B-F394E88D376E}"/>
              </a:ext>
            </a:extLst>
          </p:cNvPr>
          <p:cNvSpPr/>
          <p:nvPr/>
        </p:nvSpPr>
        <p:spPr>
          <a:xfrm>
            <a:off x="3620522" y="1735607"/>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3689186" y="1803734"/>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126222" y="3080302"/>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3288913" y="2828857"/>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CBFF0E-5897-4AF6-9083-120D02669595}"/>
              </a:ext>
            </a:extLst>
          </p:cNvPr>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136ECA3-E4FD-4B70-80AD-2CB28F62C3D5}"/>
              </a:ext>
            </a:extLst>
          </p:cNvPr>
          <p:cNvSpPr txBox="1"/>
          <p:nvPr/>
        </p:nvSpPr>
        <p:spPr>
          <a:xfrm>
            <a:off x="5391569" y="2750419"/>
            <a:ext cx="3860436" cy="562135"/>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gradFill flip="none" rotWithShape="1">
            <a:gsLst>
              <a:gs pos="0">
                <a:schemeClr val="accent4"/>
              </a:gs>
              <a:gs pos="25000">
                <a:schemeClr val="accent5"/>
              </a:gs>
              <a:gs pos="53000">
                <a:schemeClr val="accent2"/>
              </a:gs>
              <a:gs pos="100000">
                <a:schemeClr val="bg1"/>
              </a:gs>
              <a:gs pos="80000">
                <a:schemeClr val="accent1"/>
              </a:gs>
            </a:gsLst>
            <a:lin ang="108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2" name="Group 51">
            <a:extLst>
              <a:ext uri="{FF2B5EF4-FFF2-40B4-BE49-F238E27FC236}">
                <a16:creationId xmlns:a16="http://schemas.microsoft.com/office/drawing/2014/main" id="{2C778F61-3289-406C-98EE-008F04C71648}"/>
              </a:ext>
            </a:extLst>
          </p:cNvPr>
          <p:cNvGrpSpPr/>
          <p:nvPr/>
        </p:nvGrpSpPr>
        <p:grpSpPr>
          <a:xfrm>
            <a:off x="5517639" y="1826235"/>
            <a:ext cx="1589451" cy="846023"/>
            <a:chOff x="5517639" y="1826235"/>
            <a:chExt cx="1589451" cy="846023"/>
          </a:xfrm>
        </p:grpSpPr>
        <p:sp>
          <p:nvSpPr>
            <p:cNvPr id="53" name="TextBox 52">
              <a:extLst>
                <a:ext uri="{FF2B5EF4-FFF2-40B4-BE49-F238E27FC236}">
                  <a16:creationId xmlns:a16="http://schemas.microsoft.com/office/drawing/2014/main" id="{329CA396-865C-4F8E-97EB-5D3234572621}"/>
                </a:ext>
              </a:extLst>
            </p:cNvPr>
            <p:cNvSpPr txBox="1"/>
            <p:nvPr/>
          </p:nvSpPr>
          <p:spPr>
            <a:xfrm rot="1330280">
              <a:off x="5517639" y="1826235"/>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adFill>
              <a:gsLst>
                <a:gs pos="0">
                  <a:schemeClr val="bg1"/>
                </a:gs>
                <a:gs pos="98000">
                  <a:schemeClr val="accent1"/>
                </a:gs>
              </a:gsLst>
              <a:lin ang="0" scaled="1"/>
            </a:gra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2"/>
              <a:ext cx="773065" cy="771576"/>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p>
            </p:txBody>
          </p:sp>
        </p:gr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363387" y="1800598"/>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532341" y="1541788"/>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351607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8744" y="338541"/>
            <a:ext cx="11573197" cy="724247"/>
          </a:xfrm>
          <a:prstGeom prst="rect">
            <a:avLst/>
          </a:prstGeom>
        </p:spPr>
        <p:txBody>
          <a:bodyPr/>
          <a:lstStyle/>
          <a:p>
            <a:r>
              <a:rPr lang="en-US" dirty="0"/>
              <a:t>So many applications…</a:t>
            </a:r>
          </a:p>
        </p:txBody>
      </p:sp>
      <p:cxnSp>
        <p:nvCxnSpPr>
          <p:cNvPr id="28" name="Elbow Connector 10">
            <a:extLst>
              <a:ext uri="{FF2B5EF4-FFF2-40B4-BE49-F238E27FC236}">
                <a16:creationId xmlns:a16="http://schemas.microsoft.com/office/drawing/2014/main" id="{D44BB36E-CD46-4EB1-9F48-40B66F41CD51}"/>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a:extLst>
              <a:ext uri="{FF2B5EF4-FFF2-40B4-BE49-F238E27FC236}">
                <a16:creationId xmlns:a16="http://schemas.microsoft.com/office/drawing/2014/main" id="{BDA1B73F-E26A-41B6-BB21-0FF53D266044}"/>
              </a:ext>
            </a:extLst>
          </p:cNvPr>
          <p:cNvCxnSpPr>
            <a:cxnSpLocks/>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a:extLst>
              <a:ext uri="{FF2B5EF4-FFF2-40B4-BE49-F238E27FC236}">
                <a16:creationId xmlns:a16="http://schemas.microsoft.com/office/drawing/2014/main" id="{51FAA86A-2E06-48AB-99BE-FBBF774ED964}"/>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a:extLst>
              <a:ext uri="{FF2B5EF4-FFF2-40B4-BE49-F238E27FC236}">
                <a16:creationId xmlns:a16="http://schemas.microsoft.com/office/drawing/2014/main" id="{A5DFF2E1-509F-4C97-8096-F4992285935B}"/>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a:extLst>
              <a:ext uri="{FF2B5EF4-FFF2-40B4-BE49-F238E27FC236}">
                <a16:creationId xmlns:a16="http://schemas.microsoft.com/office/drawing/2014/main" id="{94541A03-FC8B-4E1F-8A9E-2FCAF47C8B1D}"/>
              </a:ext>
            </a:extLst>
          </p:cNvPr>
          <p:cNvGrpSpPr/>
          <p:nvPr/>
        </p:nvGrpSpPr>
        <p:grpSpPr>
          <a:xfrm>
            <a:off x="4354680" y="2271244"/>
            <a:ext cx="3852299" cy="3268838"/>
            <a:chOff x="4708647" y="2271244"/>
            <a:chExt cx="3462733" cy="2938275"/>
          </a:xfrm>
        </p:grpSpPr>
        <p:sp>
          <p:nvSpPr>
            <p:cNvPr id="33" name="자유형: 도형 112">
              <a:extLst>
                <a:ext uri="{FF2B5EF4-FFF2-40B4-BE49-F238E27FC236}">
                  <a16:creationId xmlns:a16="http://schemas.microsoft.com/office/drawing/2014/main" id="{76FDB1C4-0E5A-4063-AEEC-8DE961822ED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a:extLst>
                <a:ext uri="{FF2B5EF4-FFF2-40B4-BE49-F238E27FC236}">
                  <a16:creationId xmlns:a16="http://schemas.microsoft.com/office/drawing/2014/main" id="{8111823E-856F-45C8-9B6A-E37F6B0973F7}"/>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a:extLst>
                <a:ext uri="{FF2B5EF4-FFF2-40B4-BE49-F238E27FC236}">
                  <a16:creationId xmlns:a16="http://schemas.microsoft.com/office/drawing/2014/main" id="{29C81604-2A21-4787-B631-C3A86B7F7B4D}"/>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a:extLst>
                <a:ext uri="{FF2B5EF4-FFF2-40B4-BE49-F238E27FC236}">
                  <a16:creationId xmlns:a16="http://schemas.microsoft.com/office/drawing/2014/main" id="{4CBF9E65-BF38-4C03-946B-98E3E81E719E}"/>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Rounded Rectangle 25">
            <a:extLst>
              <a:ext uri="{FF2B5EF4-FFF2-40B4-BE49-F238E27FC236}">
                <a16:creationId xmlns:a16="http://schemas.microsoft.com/office/drawing/2014/main" id="{C1CAD0E3-010E-4380-834A-8F8CF04E49E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rapezoid 22">
            <a:extLst>
              <a:ext uri="{FF2B5EF4-FFF2-40B4-BE49-F238E27FC236}">
                <a16:creationId xmlns:a16="http://schemas.microsoft.com/office/drawing/2014/main" id="{1379F2FB-2C9C-4A56-83C0-32A3E7A1416C}"/>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Freeform 53">
            <a:extLst>
              <a:ext uri="{FF2B5EF4-FFF2-40B4-BE49-F238E27FC236}">
                <a16:creationId xmlns:a16="http://schemas.microsoft.com/office/drawing/2014/main" id="{950A7A2A-2295-475B-8F9E-E40AB462F5DE}"/>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Freeform 55">
            <a:extLst>
              <a:ext uri="{FF2B5EF4-FFF2-40B4-BE49-F238E27FC236}">
                <a16:creationId xmlns:a16="http://schemas.microsoft.com/office/drawing/2014/main" id="{BED30A33-B1A5-4BC3-8382-9BED35938C88}"/>
              </a:ext>
            </a:extLst>
          </p:cNvPr>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TextBox 2">
            <a:extLst>
              <a:ext uri="{FF2B5EF4-FFF2-40B4-BE49-F238E27FC236}">
                <a16:creationId xmlns:a16="http://schemas.microsoft.com/office/drawing/2014/main" id="{47689159-1D1D-7B44-B033-DD9E1F5AC104}"/>
              </a:ext>
            </a:extLst>
          </p:cNvPr>
          <p:cNvSpPr txBox="1"/>
          <p:nvPr/>
        </p:nvSpPr>
        <p:spPr>
          <a:xfrm>
            <a:off x="485359" y="1800524"/>
            <a:ext cx="3158837" cy="830997"/>
          </a:xfrm>
          <a:prstGeom prst="rect">
            <a:avLst/>
          </a:prstGeom>
          <a:noFill/>
        </p:spPr>
        <p:txBody>
          <a:bodyPr wrap="square" rtlCol="0">
            <a:spAutoFit/>
          </a:bodyPr>
          <a:lstStyle/>
          <a:p>
            <a:r>
              <a:rPr lang="en-CN" sz="2400" dirty="0"/>
              <a:t>Human Robot Collabration</a:t>
            </a:r>
          </a:p>
        </p:txBody>
      </p:sp>
      <p:sp>
        <p:nvSpPr>
          <p:cNvPr id="6" name="TextBox 5">
            <a:extLst>
              <a:ext uri="{FF2B5EF4-FFF2-40B4-BE49-F238E27FC236}">
                <a16:creationId xmlns:a16="http://schemas.microsoft.com/office/drawing/2014/main" id="{92AD5725-5DAC-234D-A8DE-4AB4549BB09A}"/>
              </a:ext>
            </a:extLst>
          </p:cNvPr>
          <p:cNvSpPr txBox="1"/>
          <p:nvPr/>
        </p:nvSpPr>
        <p:spPr>
          <a:xfrm>
            <a:off x="8668987" y="1800524"/>
            <a:ext cx="3158837" cy="461665"/>
          </a:xfrm>
          <a:prstGeom prst="rect">
            <a:avLst/>
          </a:prstGeom>
          <a:noFill/>
        </p:spPr>
        <p:txBody>
          <a:bodyPr wrap="square" rtlCol="0">
            <a:spAutoFit/>
          </a:bodyPr>
          <a:lstStyle/>
          <a:p>
            <a:r>
              <a:rPr lang="en-GB" sz="2400" dirty="0">
                <a:effectLst/>
                <a:latin typeface="+mj-lt"/>
                <a:ea typeface="Times New Roman" panose="02020603050405020304" pitchFamily="18" charset="0"/>
              </a:rPr>
              <a:t>c</a:t>
            </a:r>
            <a:r>
              <a:rPr lang="en-CN" sz="2400" dirty="0">
                <a:effectLst/>
                <a:latin typeface="+mj-lt"/>
                <a:ea typeface="Times New Roman" panose="02020603050405020304" pitchFamily="18" charset="0"/>
              </a:rPr>
              <a:t>ollective workspace </a:t>
            </a:r>
            <a:endParaRPr lang="en-CN" sz="2400" dirty="0">
              <a:latin typeface="+mj-lt"/>
            </a:endParaRPr>
          </a:p>
        </p:txBody>
      </p:sp>
      <p:sp>
        <p:nvSpPr>
          <p:cNvPr id="9" name="TextBox 8">
            <a:extLst>
              <a:ext uri="{FF2B5EF4-FFF2-40B4-BE49-F238E27FC236}">
                <a16:creationId xmlns:a16="http://schemas.microsoft.com/office/drawing/2014/main" id="{329A2A67-9E3B-314E-8599-E2316992227E}"/>
              </a:ext>
            </a:extLst>
          </p:cNvPr>
          <p:cNvSpPr txBox="1"/>
          <p:nvPr/>
        </p:nvSpPr>
        <p:spPr>
          <a:xfrm>
            <a:off x="261257" y="5272644"/>
            <a:ext cx="3728851" cy="830997"/>
          </a:xfrm>
          <a:prstGeom prst="rect">
            <a:avLst/>
          </a:prstGeom>
          <a:noFill/>
        </p:spPr>
        <p:txBody>
          <a:bodyPr wrap="square" rtlCol="0">
            <a:spAutoFit/>
          </a:bodyPr>
          <a:lstStyle/>
          <a:p>
            <a:r>
              <a:rPr lang="en-CN" sz="2400" dirty="0">
                <a:effectLst/>
                <a:latin typeface="+mj-lt"/>
                <a:ea typeface="Times New Roman" panose="02020603050405020304" pitchFamily="18" charset="0"/>
              </a:rPr>
              <a:t>management and education </a:t>
            </a:r>
            <a:endParaRPr lang="en-CN" sz="2400" dirty="0">
              <a:latin typeface="+mj-lt"/>
            </a:endParaRPr>
          </a:p>
        </p:txBody>
      </p:sp>
      <p:sp>
        <p:nvSpPr>
          <p:cNvPr id="12" name="TextBox 11">
            <a:extLst>
              <a:ext uri="{FF2B5EF4-FFF2-40B4-BE49-F238E27FC236}">
                <a16:creationId xmlns:a16="http://schemas.microsoft.com/office/drawing/2014/main" id="{752DEEA3-4DFA-A247-BA1C-F56CA94F9E8A}"/>
              </a:ext>
            </a:extLst>
          </p:cNvPr>
          <p:cNvSpPr txBox="1"/>
          <p:nvPr/>
        </p:nvSpPr>
        <p:spPr>
          <a:xfrm>
            <a:off x="8745198" y="4924346"/>
            <a:ext cx="3082626" cy="461665"/>
          </a:xfrm>
          <a:prstGeom prst="rect">
            <a:avLst/>
          </a:prstGeom>
          <a:noFill/>
        </p:spPr>
        <p:txBody>
          <a:bodyPr wrap="square" rtlCol="0">
            <a:spAutoFit/>
          </a:bodyPr>
          <a:lstStyle/>
          <a:p>
            <a:r>
              <a:rPr lang="en-CN" sz="2400" dirty="0">
                <a:effectLst/>
                <a:latin typeface="+mj-lt"/>
                <a:ea typeface="Times New Roman" panose="02020603050405020304" pitchFamily="18" charset="0"/>
              </a:rPr>
              <a:t>medical treatment </a:t>
            </a:r>
            <a:endParaRPr lang="en-CN" sz="2400" dirty="0">
              <a:latin typeface="+mj-lt"/>
            </a:endParaRPr>
          </a:p>
        </p:txBody>
      </p:sp>
    </p:spTree>
    <p:extLst>
      <p:ext uri="{BB962C8B-B14F-4D97-AF65-F5344CB8AC3E}">
        <p14:creationId xmlns:p14="http://schemas.microsoft.com/office/powerpoint/2010/main" val="324541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91514"/>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Agenda</a:t>
            </a:r>
            <a:r>
              <a:rPr lang="en-US" altLang="ko-KR" sz="5400" dirty="0">
                <a:solidFill>
                  <a:schemeClr val="accent6"/>
                </a:solidFill>
                <a:cs typeface="Arial" pitchFamily="34" charset="0"/>
              </a:rPr>
              <a:t> Style</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624437"/>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nvGrpSpPr>
          <p:cNvPr id="23" name="Group 22">
            <a:extLst>
              <a:ext uri="{FF2B5EF4-FFF2-40B4-BE49-F238E27FC236}">
                <a16:creationId xmlns:a16="http://schemas.microsoft.com/office/drawing/2014/main" id="{CB904A8F-9E53-4454-9EE8-7899E445985B}"/>
              </a:ext>
            </a:extLst>
          </p:cNvPr>
          <p:cNvGrpSpPr/>
          <p:nvPr/>
        </p:nvGrpSpPr>
        <p:grpSpPr>
          <a:xfrm>
            <a:off x="5730920" y="1736115"/>
            <a:ext cx="5737181" cy="956690"/>
            <a:chOff x="665833" y="2698787"/>
            <a:chExt cx="3322837" cy="956690"/>
          </a:xfrm>
        </p:grpSpPr>
        <p:sp>
          <p:nvSpPr>
            <p:cNvPr id="25" name="TextBox 24">
              <a:extLst>
                <a:ext uri="{FF2B5EF4-FFF2-40B4-BE49-F238E27FC236}">
                  <a16:creationId xmlns:a16="http://schemas.microsoft.com/office/drawing/2014/main" id="{3D67D6A4-5513-4B78-82BC-5AE8CFA67E7E}"/>
                </a:ext>
              </a:extLst>
            </p:cNvPr>
            <p:cNvSpPr txBox="1"/>
            <p:nvPr/>
          </p:nvSpPr>
          <p:spPr>
            <a:xfrm>
              <a:off x="787499" y="3193812"/>
              <a:ext cx="3201171"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665833" y="2698787"/>
              <a:ext cx="3322837" cy="432792"/>
            </a:xfrm>
            <a:prstGeom prst="roundRect">
              <a:avLst>
                <a:gd name="adj" fmla="val 50000"/>
              </a:avLst>
            </a:prstGeom>
            <a:solidFill>
              <a:schemeClr val="accent1"/>
            </a:solidFill>
          </p:spPr>
          <p:txBody>
            <a:bodyPr wrap="square" lIns="274320" rtlCol="0" anchor="ctr">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
        <p:nvSpPr>
          <p:cNvPr id="29" name="TextBox 28">
            <a:extLst>
              <a:ext uri="{FF2B5EF4-FFF2-40B4-BE49-F238E27FC236}">
                <a16:creationId xmlns:a16="http://schemas.microsoft.com/office/drawing/2014/main" id="{84E08AEC-260E-4620-A344-02DA4D7253FC}"/>
              </a:ext>
            </a:extLst>
          </p:cNvPr>
          <p:cNvSpPr txBox="1"/>
          <p:nvPr/>
        </p:nvSpPr>
        <p:spPr>
          <a:xfrm>
            <a:off x="4660065" y="2828487"/>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grpSp>
        <p:nvGrpSpPr>
          <p:cNvPr id="30" name="Group 29">
            <a:extLst>
              <a:ext uri="{FF2B5EF4-FFF2-40B4-BE49-F238E27FC236}">
                <a16:creationId xmlns:a16="http://schemas.microsoft.com/office/drawing/2014/main" id="{8AC77AEE-019F-4BEE-AF9D-872FD75C4204}"/>
              </a:ext>
            </a:extLst>
          </p:cNvPr>
          <p:cNvGrpSpPr/>
          <p:nvPr/>
        </p:nvGrpSpPr>
        <p:grpSpPr>
          <a:xfrm>
            <a:off x="5730920" y="2940165"/>
            <a:ext cx="5737181" cy="956690"/>
            <a:chOff x="665833" y="2698787"/>
            <a:chExt cx="3322837" cy="956690"/>
          </a:xfrm>
        </p:grpSpPr>
        <p:sp>
          <p:nvSpPr>
            <p:cNvPr id="31" name="TextBox 30">
              <a:extLst>
                <a:ext uri="{FF2B5EF4-FFF2-40B4-BE49-F238E27FC236}">
                  <a16:creationId xmlns:a16="http://schemas.microsoft.com/office/drawing/2014/main" id="{5047AA3C-D7A9-417B-9843-A86F77CCD3B5}"/>
                </a:ext>
              </a:extLst>
            </p:cNvPr>
            <p:cNvSpPr txBox="1"/>
            <p:nvPr/>
          </p:nvSpPr>
          <p:spPr>
            <a:xfrm>
              <a:off x="787499" y="3193812"/>
              <a:ext cx="3201171"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665833" y="2698787"/>
              <a:ext cx="3322837"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
        <p:nvSpPr>
          <p:cNvPr id="34" name="TextBox 33">
            <a:extLst>
              <a:ext uri="{FF2B5EF4-FFF2-40B4-BE49-F238E27FC236}">
                <a16:creationId xmlns:a16="http://schemas.microsoft.com/office/drawing/2014/main" id="{9DC92E20-0B25-47A5-9ABF-8CBCF8F31CF5}"/>
              </a:ext>
            </a:extLst>
          </p:cNvPr>
          <p:cNvSpPr txBox="1"/>
          <p:nvPr/>
        </p:nvSpPr>
        <p:spPr>
          <a:xfrm>
            <a:off x="4660065" y="4032537"/>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grpSp>
        <p:nvGrpSpPr>
          <p:cNvPr id="35" name="Group 34">
            <a:extLst>
              <a:ext uri="{FF2B5EF4-FFF2-40B4-BE49-F238E27FC236}">
                <a16:creationId xmlns:a16="http://schemas.microsoft.com/office/drawing/2014/main" id="{276C0250-0F2C-4CDC-A275-45F8850F9452}"/>
              </a:ext>
            </a:extLst>
          </p:cNvPr>
          <p:cNvGrpSpPr/>
          <p:nvPr/>
        </p:nvGrpSpPr>
        <p:grpSpPr>
          <a:xfrm>
            <a:off x="5730920" y="4144215"/>
            <a:ext cx="5737181" cy="956690"/>
            <a:chOff x="665833" y="2698787"/>
            <a:chExt cx="3322837" cy="956690"/>
          </a:xfrm>
        </p:grpSpPr>
        <p:sp>
          <p:nvSpPr>
            <p:cNvPr id="36" name="TextBox 35">
              <a:extLst>
                <a:ext uri="{FF2B5EF4-FFF2-40B4-BE49-F238E27FC236}">
                  <a16:creationId xmlns:a16="http://schemas.microsoft.com/office/drawing/2014/main" id="{B939549C-B0C1-4F98-A44B-8A7A73279643}"/>
                </a:ext>
              </a:extLst>
            </p:cNvPr>
            <p:cNvSpPr txBox="1"/>
            <p:nvPr/>
          </p:nvSpPr>
          <p:spPr>
            <a:xfrm>
              <a:off x="787499" y="3193812"/>
              <a:ext cx="3201171"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665833" y="2698787"/>
              <a:ext cx="3322837"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A775E27B-4D35-43D7-8422-85D445BDB7E1}"/>
              </a:ext>
            </a:extLst>
          </p:cNvPr>
          <p:cNvSpPr txBox="1"/>
          <p:nvPr/>
        </p:nvSpPr>
        <p:spPr>
          <a:xfrm>
            <a:off x="4660065" y="5236587"/>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grpSp>
        <p:nvGrpSpPr>
          <p:cNvPr id="40" name="Group 39">
            <a:extLst>
              <a:ext uri="{FF2B5EF4-FFF2-40B4-BE49-F238E27FC236}">
                <a16:creationId xmlns:a16="http://schemas.microsoft.com/office/drawing/2014/main" id="{3A0B77FE-28D5-4EC6-9841-F3FD55BE7F0E}"/>
              </a:ext>
            </a:extLst>
          </p:cNvPr>
          <p:cNvGrpSpPr/>
          <p:nvPr/>
        </p:nvGrpSpPr>
        <p:grpSpPr>
          <a:xfrm>
            <a:off x="5730920" y="5348265"/>
            <a:ext cx="5737181" cy="956690"/>
            <a:chOff x="665833" y="2698787"/>
            <a:chExt cx="3322837" cy="956690"/>
          </a:xfrm>
        </p:grpSpPr>
        <p:sp>
          <p:nvSpPr>
            <p:cNvPr id="41" name="TextBox 40">
              <a:extLst>
                <a:ext uri="{FF2B5EF4-FFF2-40B4-BE49-F238E27FC236}">
                  <a16:creationId xmlns:a16="http://schemas.microsoft.com/office/drawing/2014/main" id="{FA086495-D0E6-4EDF-B0A3-3E7C7F8378EA}"/>
                </a:ext>
              </a:extLst>
            </p:cNvPr>
            <p:cNvSpPr txBox="1"/>
            <p:nvPr/>
          </p:nvSpPr>
          <p:spPr>
            <a:xfrm>
              <a:off x="787499" y="3193812"/>
              <a:ext cx="3201171"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665833" y="2698787"/>
              <a:ext cx="3322837" cy="432792"/>
            </a:xfrm>
            <a:prstGeom prst="roundRect">
              <a:avLst>
                <a:gd name="adj" fmla="val 50000"/>
              </a:avLst>
            </a:prstGeom>
            <a:solidFill>
              <a:schemeClr val="accent4"/>
            </a:solidFill>
          </p:spPr>
          <p:txBody>
            <a:bodyPr wrap="square" lIns="274320" rtlCol="0" anchor="ctr">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796102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Timeline Infographic</a:t>
            </a:r>
          </a:p>
        </p:txBody>
      </p:sp>
      <p:grpSp>
        <p:nvGrpSpPr>
          <p:cNvPr id="5" name="Group 4">
            <a:extLst>
              <a:ext uri="{FF2B5EF4-FFF2-40B4-BE49-F238E27FC236}">
                <a16:creationId xmlns:a16="http://schemas.microsoft.com/office/drawing/2014/main" id="{2F13A143-FABB-4419-8242-942D0B28963F}"/>
              </a:ext>
            </a:extLst>
          </p:cNvPr>
          <p:cNvGrpSpPr/>
          <p:nvPr/>
        </p:nvGrpSpPr>
        <p:grpSpPr>
          <a:xfrm>
            <a:off x="1297545" y="2488476"/>
            <a:ext cx="419949" cy="419949"/>
            <a:chOff x="2037500" y="3040187"/>
            <a:chExt cx="419949" cy="419949"/>
          </a:xfrm>
          <a:solidFill>
            <a:schemeClr val="accent5"/>
          </a:solidFill>
        </p:grpSpPr>
        <p:sp>
          <p:nvSpPr>
            <p:cNvPr id="3" name="Circle: Hollow 2">
              <a:extLst>
                <a:ext uri="{FF2B5EF4-FFF2-40B4-BE49-F238E27FC236}">
                  <a16:creationId xmlns:a16="http://schemas.microsoft.com/office/drawing/2014/main" id="{EEB31F12-24DE-47BD-96A4-4772956DE499}"/>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68E69175-0207-4400-9307-16A395CEF473}"/>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75BF166-7072-4AA4-8069-95FD145B99C4}"/>
              </a:ext>
            </a:extLst>
          </p:cNvPr>
          <p:cNvSpPr/>
          <p:nvPr/>
        </p:nvSpPr>
        <p:spPr>
          <a:xfrm>
            <a:off x="1518285" y="2488476"/>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FBDA3-ED66-49D2-BEF6-9F5587F30E48}"/>
              </a:ext>
            </a:extLst>
          </p:cNvPr>
          <p:cNvSpPr/>
          <p:nvPr/>
        </p:nvSpPr>
        <p:spPr>
          <a:xfrm>
            <a:off x="1518285" y="2860800"/>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B5B7656-A25F-4708-B7CC-F3B88884B984}"/>
              </a:ext>
            </a:extLst>
          </p:cNvPr>
          <p:cNvGrpSpPr/>
          <p:nvPr/>
        </p:nvGrpSpPr>
        <p:grpSpPr>
          <a:xfrm>
            <a:off x="10474506" y="2497225"/>
            <a:ext cx="419949" cy="419949"/>
            <a:chOff x="2037500" y="3040187"/>
            <a:chExt cx="419949" cy="419949"/>
          </a:xfrm>
          <a:solidFill>
            <a:schemeClr val="accent5"/>
          </a:solidFill>
        </p:grpSpPr>
        <p:sp>
          <p:nvSpPr>
            <p:cNvPr id="10" name="Circle: Hollow 9">
              <a:extLst>
                <a:ext uri="{FF2B5EF4-FFF2-40B4-BE49-F238E27FC236}">
                  <a16:creationId xmlns:a16="http://schemas.microsoft.com/office/drawing/2014/main" id="{6F3EA9AC-33DD-4240-9690-1E53E7BBA878}"/>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DA451C7B-2039-4F27-B6CE-30082BCC35D5}"/>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7">
            <a:extLst>
              <a:ext uri="{FF2B5EF4-FFF2-40B4-BE49-F238E27FC236}">
                <a16:creationId xmlns:a16="http://schemas.microsoft.com/office/drawing/2014/main" id="{12070E40-9F06-44F8-A2E8-ACA21E52F4E7}"/>
              </a:ext>
            </a:extLst>
          </p:cNvPr>
          <p:cNvSpPr/>
          <p:nvPr/>
        </p:nvSpPr>
        <p:spPr>
          <a:xfrm>
            <a:off x="5946532" y="2539078"/>
            <a:ext cx="288000"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8">
            <a:extLst>
              <a:ext uri="{FF2B5EF4-FFF2-40B4-BE49-F238E27FC236}">
                <a16:creationId xmlns:a16="http://schemas.microsoft.com/office/drawing/2014/main" id="{0369B48D-185D-43CE-A13D-9909D1C397DF}"/>
              </a:ext>
            </a:extLst>
          </p:cNvPr>
          <p:cNvSpPr/>
          <p:nvPr/>
        </p:nvSpPr>
        <p:spPr>
          <a:xfrm>
            <a:off x="7480851" y="2539078"/>
            <a:ext cx="288000"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9">
            <a:extLst>
              <a:ext uri="{FF2B5EF4-FFF2-40B4-BE49-F238E27FC236}">
                <a16:creationId xmlns:a16="http://schemas.microsoft.com/office/drawing/2014/main" id="{C6436BBC-A00D-493C-B710-ADA6F3F520F5}"/>
              </a:ext>
            </a:extLst>
          </p:cNvPr>
          <p:cNvSpPr/>
          <p:nvPr/>
        </p:nvSpPr>
        <p:spPr>
          <a:xfrm>
            <a:off x="9015170"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2">
            <a:extLst>
              <a:ext uri="{FF2B5EF4-FFF2-40B4-BE49-F238E27FC236}">
                <a16:creationId xmlns:a16="http://schemas.microsoft.com/office/drawing/2014/main" id="{97084A4E-2D1B-4271-8572-653178BF0EF3}"/>
              </a:ext>
            </a:extLst>
          </p:cNvPr>
          <p:cNvSpPr/>
          <p:nvPr/>
        </p:nvSpPr>
        <p:spPr>
          <a:xfrm>
            <a:off x="2877894"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Oval 13">
            <a:extLst>
              <a:ext uri="{FF2B5EF4-FFF2-40B4-BE49-F238E27FC236}">
                <a16:creationId xmlns:a16="http://schemas.microsoft.com/office/drawing/2014/main" id="{A0240128-0CEF-4E48-A50F-6587512F0713}"/>
              </a:ext>
            </a:extLst>
          </p:cNvPr>
          <p:cNvSpPr/>
          <p:nvPr/>
        </p:nvSpPr>
        <p:spPr>
          <a:xfrm>
            <a:off x="4412213" y="2539078"/>
            <a:ext cx="288000"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13">
            <a:extLst>
              <a:ext uri="{FF2B5EF4-FFF2-40B4-BE49-F238E27FC236}">
                <a16:creationId xmlns:a16="http://schemas.microsoft.com/office/drawing/2014/main" id="{3E890389-F6B7-4E7F-873B-DC5920EE3ACF}"/>
              </a:ext>
            </a:extLst>
          </p:cNvPr>
          <p:cNvSpPr/>
          <p:nvPr/>
        </p:nvSpPr>
        <p:spPr>
          <a:xfrm>
            <a:off x="4214213" y="3235606"/>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9" name="Group 5">
            <a:extLst>
              <a:ext uri="{FF2B5EF4-FFF2-40B4-BE49-F238E27FC236}">
                <a16:creationId xmlns:a16="http://schemas.microsoft.com/office/drawing/2014/main" id="{68DB03E9-E73C-4931-B713-AE590DD1FEE9}"/>
              </a:ext>
            </a:extLst>
          </p:cNvPr>
          <p:cNvGrpSpPr/>
          <p:nvPr/>
        </p:nvGrpSpPr>
        <p:grpSpPr>
          <a:xfrm>
            <a:off x="3781080" y="3962463"/>
            <a:ext cx="1550267" cy="1086471"/>
            <a:chOff x="2676933" y="3348115"/>
            <a:chExt cx="1550267" cy="1086471"/>
          </a:xfrm>
        </p:grpSpPr>
        <p:sp>
          <p:nvSpPr>
            <p:cNvPr id="20" name="TextBox 19">
              <a:extLst>
                <a:ext uri="{FF2B5EF4-FFF2-40B4-BE49-F238E27FC236}">
                  <a16:creationId xmlns:a16="http://schemas.microsoft.com/office/drawing/2014/main" id="{977C9AC5-BDD4-4F68-B24D-5489F038CA81}"/>
                </a:ext>
              </a:extLst>
            </p:cNvPr>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11778EE-ECBA-44D6-9C55-EDAECFEABB39}"/>
                </a:ext>
              </a:extLst>
            </p:cNvPr>
            <p:cNvSpPr txBox="1"/>
            <p:nvPr/>
          </p:nvSpPr>
          <p:spPr>
            <a:xfrm>
              <a:off x="2676933" y="3603589"/>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22" name="Straight Arrow Connector 115">
            <a:extLst>
              <a:ext uri="{FF2B5EF4-FFF2-40B4-BE49-F238E27FC236}">
                <a16:creationId xmlns:a16="http://schemas.microsoft.com/office/drawing/2014/main" id="{952D92D8-6A16-489C-81DB-48A1BD9AD74A}"/>
              </a:ext>
            </a:extLst>
          </p:cNvPr>
          <p:cNvCxnSpPr>
            <a:cxnSpLocks/>
          </p:cNvCxnSpPr>
          <p:nvPr/>
        </p:nvCxnSpPr>
        <p:spPr>
          <a:xfrm flipV="1">
            <a:off x="4556213" y="2941709"/>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Oval 119">
            <a:extLst>
              <a:ext uri="{FF2B5EF4-FFF2-40B4-BE49-F238E27FC236}">
                <a16:creationId xmlns:a16="http://schemas.microsoft.com/office/drawing/2014/main" id="{EC428F3E-86E5-4C7E-8BB6-C19481FC476A}"/>
              </a:ext>
            </a:extLst>
          </p:cNvPr>
          <p:cNvSpPr/>
          <p:nvPr/>
        </p:nvSpPr>
        <p:spPr>
          <a:xfrm>
            <a:off x="7282851" y="3236765"/>
            <a:ext cx="684000" cy="68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4" name="Group 15">
            <a:extLst>
              <a:ext uri="{FF2B5EF4-FFF2-40B4-BE49-F238E27FC236}">
                <a16:creationId xmlns:a16="http://schemas.microsoft.com/office/drawing/2014/main" id="{2A5BB4C8-E69F-45C8-A663-C258CC19F233}"/>
              </a:ext>
            </a:extLst>
          </p:cNvPr>
          <p:cNvGrpSpPr/>
          <p:nvPr/>
        </p:nvGrpSpPr>
        <p:grpSpPr>
          <a:xfrm>
            <a:off x="6849718" y="3963622"/>
            <a:ext cx="1550267" cy="1086471"/>
            <a:chOff x="4898136" y="3349274"/>
            <a:chExt cx="1550267" cy="1086471"/>
          </a:xfrm>
        </p:grpSpPr>
        <p:sp>
          <p:nvSpPr>
            <p:cNvPr id="25" name="TextBox 24">
              <a:extLst>
                <a:ext uri="{FF2B5EF4-FFF2-40B4-BE49-F238E27FC236}">
                  <a16:creationId xmlns:a16="http://schemas.microsoft.com/office/drawing/2014/main" id="{078EF781-76A1-4B0F-A911-4E1AEBF5122C}"/>
                </a:ext>
              </a:extLst>
            </p:cNvPr>
            <p:cNvSpPr txBox="1"/>
            <p:nvPr/>
          </p:nvSpPr>
          <p:spPr>
            <a:xfrm>
              <a:off x="4898136" y="3349274"/>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89098CB-95E4-43CE-84B8-A26CABB013A6}"/>
                </a:ext>
              </a:extLst>
            </p:cNvPr>
            <p:cNvSpPr txBox="1"/>
            <p:nvPr/>
          </p:nvSpPr>
          <p:spPr>
            <a:xfrm>
              <a:off x="4898136" y="3604748"/>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27" name="Straight Arrow Connector 121">
            <a:extLst>
              <a:ext uri="{FF2B5EF4-FFF2-40B4-BE49-F238E27FC236}">
                <a16:creationId xmlns:a16="http://schemas.microsoft.com/office/drawing/2014/main" id="{B524CF61-D42C-433C-89AF-6FBD0B552EAF}"/>
              </a:ext>
            </a:extLst>
          </p:cNvPr>
          <p:cNvCxnSpPr>
            <a:cxnSpLocks/>
          </p:cNvCxnSpPr>
          <p:nvPr/>
        </p:nvCxnSpPr>
        <p:spPr>
          <a:xfrm flipV="1">
            <a:off x="7624851" y="2884260"/>
            <a:ext cx="0" cy="352505"/>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8" name="Oval 125">
            <a:extLst>
              <a:ext uri="{FF2B5EF4-FFF2-40B4-BE49-F238E27FC236}">
                <a16:creationId xmlns:a16="http://schemas.microsoft.com/office/drawing/2014/main" id="{7585456F-2EE4-427D-A3D5-E7B386C6EB30}"/>
              </a:ext>
            </a:extLst>
          </p:cNvPr>
          <p:cNvSpPr/>
          <p:nvPr/>
        </p:nvSpPr>
        <p:spPr>
          <a:xfrm>
            <a:off x="10351486" y="3237923"/>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nvGrpSpPr>
          <p:cNvPr id="29" name="Group 17">
            <a:extLst>
              <a:ext uri="{FF2B5EF4-FFF2-40B4-BE49-F238E27FC236}">
                <a16:creationId xmlns:a16="http://schemas.microsoft.com/office/drawing/2014/main" id="{7F621EA8-D715-4A52-AE06-08AE772E3D30}"/>
              </a:ext>
            </a:extLst>
          </p:cNvPr>
          <p:cNvGrpSpPr/>
          <p:nvPr/>
        </p:nvGrpSpPr>
        <p:grpSpPr>
          <a:xfrm>
            <a:off x="9918353" y="3964780"/>
            <a:ext cx="1550267" cy="1086471"/>
            <a:chOff x="7119339" y="3350432"/>
            <a:chExt cx="1550267" cy="1086471"/>
          </a:xfrm>
        </p:grpSpPr>
        <p:sp>
          <p:nvSpPr>
            <p:cNvPr id="30" name="TextBox 29">
              <a:extLst>
                <a:ext uri="{FF2B5EF4-FFF2-40B4-BE49-F238E27FC236}">
                  <a16:creationId xmlns:a16="http://schemas.microsoft.com/office/drawing/2014/main" id="{A27560A5-EAB1-46B5-B774-8809BFA4015B}"/>
                </a:ext>
              </a:extLst>
            </p:cNvPr>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79F278A3-5E58-41C4-AE56-2E037BD27C3B}"/>
                </a:ext>
              </a:extLst>
            </p:cNvPr>
            <p:cNvSpPr txBox="1"/>
            <p:nvPr/>
          </p:nvSpPr>
          <p:spPr>
            <a:xfrm>
              <a:off x="7119339" y="3605906"/>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32" name="Straight Arrow Connector 127">
            <a:extLst>
              <a:ext uri="{FF2B5EF4-FFF2-40B4-BE49-F238E27FC236}">
                <a16:creationId xmlns:a16="http://schemas.microsoft.com/office/drawing/2014/main" id="{869B45C0-81CA-4CEB-9E38-633FCC891DE2}"/>
              </a:ext>
            </a:extLst>
          </p:cNvPr>
          <p:cNvCxnSpPr/>
          <p:nvPr/>
        </p:nvCxnSpPr>
        <p:spPr>
          <a:xfrm flipH="1" flipV="1">
            <a:off x="10691196" y="2956813"/>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3" name="Oval 131">
            <a:extLst>
              <a:ext uri="{FF2B5EF4-FFF2-40B4-BE49-F238E27FC236}">
                <a16:creationId xmlns:a16="http://schemas.microsoft.com/office/drawing/2014/main" id="{B5ED1EAB-01FD-47C7-AA3B-BC5755E35DC6}"/>
              </a:ext>
            </a:extLst>
          </p:cNvPr>
          <p:cNvSpPr/>
          <p:nvPr/>
        </p:nvSpPr>
        <p:spPr>
          <a:xfrm>
            <a:off x="2679894" y="4245472"/>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4" name="Group 4">
            <a:extLst>
              <a:ext uri="{FF2B5EF4-FFF2-40B4-BE49-F238E27FC236}">
                <a16:creationId xmlns:a16="http://schemas.microsoft.com/office/drawing/2014/main" id="{DF9EDD2A-3426-4A3E-BB5A-3D266B5A5919}"/>
              </a:ext>
            </a:extLst>
          </p:cNvPr>
          <p:cNvGrpSpPr/>
          <p:nvPr/>
        </p:nvGrpSpPr>
        <p:grpSpPr>
          <a:xfrm>
            <a:off x="2246761" y="4965380"/>
            <a:ext cx="1550267" cy="1086471"/>
            <a:chOff x="1570525" y="4862808"/>
            <a:chExt cx="1550267" cy="1086471"/>
          </a:xfrm>
        </p:grpSpPr>
        <p:sp>
          <p:nvSpPr>
            <p:cNvPr id="35" name="TextBox 34">
              <a:extLst>
                <a:ext uri="{FF2B5EF4-FFF2-40B4-BE49-F238E27FC236}">
                  <a16:creationId xmlns:a16="http://schemas.microsoft.com/office/drawing/2014/main" id="{444999C8-0638-49CF-B338-BEB18702EE2E}"/>
                </a:ext>
              </a:extLst>
            </p:cNvPr>
            <p:cNvSpPr txBox="1"/>
            <p:nvPr/>
          </p:nvSpPr>
          <p:spPr>
            <a:xfrm>
              <a:off x="1570525" y="4862808"/>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DD9846EC-9F76-4479-BAAE-5C74EE4A5693}"/>
                </a:ext>
              </a:extLst>
            </p:cNvPr>
            <p:cNvSpPr txBox="1"/>
            <p:nvPr/>
          </p:nvSpPr>
          <p:spPr>
            <a:xfrm>
              <a:off x="1570525" y="5118282"/>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37" name="Straight Arrow Connector 133">
            <a:extLst>
              <a:ext uri="{FF2B5EF4-FFF2-40B4-BE49-F238E27FC236}">
                <a16:creationId xmlns:a16="http://schemas.microsoft.com/office/drawing/2014/main" id="{1F3FFDDA-56D9-4F78-996E-F8EB56AD64D9}"/>
              </a:ext>
            </a:extLst>
          </p:cNvPr>
          <p:cNvCxnSpPr>
            <a:cxnSpLocks/>
          </p:cNvCxnSpPr>
          <p:nvPr/>
        </p:nvCxnSpPr>
        <p:spPr>
          <a:xfrm flipV="1">
            <a:off x="3021894" y="2941709"/>
            <a:ext cx="0"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8" name="Oval 150">
            <a:extLst>
              <a:ext uri="{FF2B5EF4-FFF2-40B4-BE49-F238E27FC236}">
                <a16:creationId xmlns:a16="http://schemas.microsoft.com/office/drawing/2014/main" id="{0124CCED-A3FA-4017-835F-69C76A39EF4E}"/>
              </a:ext>
            </a:extLst>
          </p:cNvPr>
          <p:cNvSpPr/>
          <p:nvPr/>
        </p:nvSpPr>
        <p:spPr>
          <a:xfrm>
            <a:off x="5748532" y="4241996"/>
            <a:ext cx="684000" cy="68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9" name="Group 14">
            <a:extLst>
              <a:ext uri="{FF2B5EF4-FFF2-40B4-BE49-F238E27FC236}">
                <a16:creationId xmlns:a16="http://schemas.microsoft.com/office/drawing/2014/main" id="{2A4385A5-1B53-43D8-B873-59F91B8A145F}"/>
              </a:ext>
            </a:extLst>
          </p:cNvPr>
          <p:cNvGrpSpPr/>
          <p:nvPr/>
        </p:nvGrpSpPr>
        <p:grpSpPr>
          <a:xfrm>
            <a:off x="5315399" y="4965380"/>
            <a:ext cx="1550267" cy="1086471"/>
            <a:chOff x="3790962" y="4859332"/>
            <a:chExt cx="1550267" cy="1086471"/>
          </a:xfrm>
        </p:grpSpPr>
        <p:sp>
          <p:nvSpPr>
            <p:cNvPr id="40" name="TextBox 39">
              <a:extLst>
                <a:ext uri="{FF2B5EF4-FFF2-40B4-BE49-F238E27FC236}">
                  <a16:creationId xmlns:a16="http://schemas.microsoft.com/office/drawing/2014/main" id="{36FFF08B-405C-4CBB-8233-B43406C1174D}"/>
                </a:ext>
              </a:extLst>
            </p:cNvPr>
            <p:cNvSpPr txBox="1"/>
            <p:nvPr/>
          </p:nvSpPr>
          <p:spPr>
            <a:xfrm>
              <a:off x="3790962" y="48593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6119C86A-1B94-4F2E-A507-60F2524EA1BD}"/>
                </a:ext>
              </a:extLst>
            </p:cNvPr>
            <p:cNvSpPr txBox="1"/>
            <p:nvPr/>
          </p:nvSpPr>
          <p:spPr>
            <a:xfrm>
              <a:off x="3790962" y="5114806"/>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42" name="Straight Arrow Connector 152">
            <a:extLst>
              <a:ext uri="{FF2B5EF4-FFF2-40B4-BE49-F238E27FC236}">
                <a16:creationId xmlns:a16="http://schemas.microsoft.com/office/drawing/2014/main" id="{3BD7EB61-FC9A-46D2-91EA-CF68F7E5CB48}"/>
              </a:ext>
            </a:extLst>
          </p:cNvPr>
          <p:cNvCxnSpPr/>
          <p:nvPr/>
        </p:nvCxnSpPr>
        <p:spPr>
          <a:xfrm flipV="1">
            <a:off x="6085281" y="2916599"/>
            <a:ext cx="10503" cy="137160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3" name="Oval 156">
            <a:extLst>
              <a:ext uri="{FF2B5EF4-FFF2-40B4-BE49-F238E27FC236}">
                <a16:creationId xmlns:a16="http://schemas.microsoft.com/office/drawing/2014/main" id="{21B204EF-0F31-4D48-A1CB-38E1DC38A240}"/>
              </a:ext>
            </a:extLst>
          </p:cNvPr>
          <p:cNvSpPr/>
          <p:nvPr/>
        </p:nvSpPr>
        <p:spPr>
          <a:xfrm>
            <a:off x="8817170" y="4238520"/>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4" name="Group 16">
            <a:extLst>
              <a:ext uri="{FF2B5EF4-FFF2-40B4-BE49-F238E27FC236}">
                <a16:creationId xmlns:a16="http://schemas.microsoft.com/office/drawing/2014/main" id="{CB32DB25-DE8B-428F-81E4-F4D42E744759}"/>
              </a:ext>
            </a:extLst>
          </p:cNvPr>
          <p:cNvGrpSpPr/>
          <p:nvPr/>
        </p:nvGrpSpPr>
        <p:grpSpPr>
          <a:xfrm>
            <a:off x="8384037" y="4965380"/>
            <a:ext cx="1550267" cy="1086471"/>
            <a:chOff x="6011399" y="4855856"/>
            <a:chExt cx="1550267" cy="1086471"/>
          </a:xfrm>
        </p:grpSpPr>
        <p:sp>
          <p:nvSpPr>
            <p:cNvPr id="45" name="TextBox 44">
              <a:extLst>
                <a:ext uri="{FF2B5EF4-FFF2-40B4-BE49-F238E27FC236}">
                  <a16:creationId xmlns:a16="http://schemas.microsoft.com/office/drawing/2014/main" id="{8CA9AF05-6744-4C4B-8B06-87B3EBDE4839}"/>
                </a:ext>
              </a:extLst>
            </p:cNvPr>
            <p:cNvSpPr txBox="1"/>
            <p:nvPr/>
          </p:nvSpPr>
          <p:spPr>
            <a:xfrm>
              <a:off x="6011399" y="4855856"/>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C664B452-3EEA-4E30-B079-F0F1A5EC1326}"/>
                </a:ext>
              </a:extLst>
            </p:cNvPr>
            <p:cNvSpPr txBox="1"/>
            <p:nvPr/>
          </p:nvSpPr>
          <p:spPr>
            <a:xfrm>
              <a:off x="6011399" y="5111330"/>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47" name="Straight Arrow Connector 158">
            <a:extLst>
              <a:ext uri="{FF2B5EF4-FFF2-40B4-BE49-F238E27FC236}">
                <a16:creationId xmlns:a16="http://schemas.microsoft.com/office/drawing/2014/main" id="{3013CF37-13D8-4226-AC88-43D47A4D108D}"/>
              </a:ext>
            </a:extLst>
          </p:cNvPr>
          <p:cNvCxnSpPr>
            <a:cxnSpLocks/>
          </p:cNvCxnSpPr>
          <p:nvPr/>
        </p:nvCxnSpPr>
        <p:spPr>
          <a:xfrm flipH="1" flipV="1">
            <a:off x="9158026" y="2941709"/>
            <a:ext cx="2288"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5020811-3675-4699-9BEC-BF3FF46B4D6E}"/>
              </a:ext>
            </a:extLst>
          </p:cNvPr>
          <p:cNvSpPr txBox="1"/>
          <p:nvPr/>
        </p:nvSpPr>
        <p:spPr>
          <a:xfrm>
            <a:off x="10227147" y="1987233"/>
            <a:ext cx="93267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2019</a:t>
            </a:r>
            <a:endParaRPr lang="ko-KR" altLang="en-US" sz="20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2C63DBE5-49DB-4424-B2AE-F0EB5268B9D9}"/>
              </a:ext>
            </a:extLst>
          </p:cNvPr>
          <p:cNvSpPr txBox="1"/>
          <p:nvPr/>
        </p:nvSpPr>
        <p:spPr>
          <a:xfrm>
            <a:off x="8692831"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2018</a:t>
            </a:r>
            <a:endParaRPr lang="ko-KR" altLang="en-US" sz="2000" b="1" dirty="0">
              <a:solidFill>
                <a:schemeClr val="tx1">
                  <a:lumMod val="65000"/>
                  <a:lumOff val="35000"/>
                </a:schemeClr>
              </a:solidFill>
              <a:cs typeface="Arial" pitchFamily="34" charset="0"/>
            </a:endParaRPr>
          </a:p>
        </p:txBody>
      </p:sp>
      <p:sp>
        <p:nvSpPr>
          <p:cNvPr id="50" name="TextBox 49">
            <a:extLst>
              <a:ext uri="{FF2B5EF4-FFF2-40B4-BE49-F238E27FC236}">
                <a16:creationId xmlns:a16="http://schemas.microsoft.com/office/drawing/2014/main" id="{EFF35ACB-0426-4778-AE2E-D206CDC17397}"/>
              </a:ext>
            </a:extLst>
          </p:cNvPr>
          <p:cNvSpPr txBox="1"/>
          <p:nvPr/>
        </p:nvSpPr>
        <p:spPr>
          <a:xfrm>
            <a:off x="7158512"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2017</a:t>
            </a:r>
            <a:endParaRPr lang="ko-KR" altLang="en-US" sz="2000" b="1" dirty="0">
              <a:solidFill>
                <a:schemeClr val="tx1">
                  <a:lumMod val="65000"/>
                  <a:lumOff val="35000"/>
                </a:schemeClr>
              </a:solidFill>
              <a:cs typeface="Arial" pitchFamily="34" charset="0"/>
            </a:endParaRPr>
          </a:p>
        </p:txBody>
      </p:sp>
      <p:sp>
        <p:nvSpPr>
          <p:cNvPr id="51" name="TextBox 50">
            <a:extLst>
              <a:ext uri="{FF2B5EF4-FFF2-40B4-BE49-F238E27FC236}">
                <a16:creationId xmlns:a16="http://schemas.microsoft.com/office/drawing/2014/main" id="{A37C30B9-71E7-429C-87DB-DCB17808D950}"/>
              </a:ext>
            </a:extLst>
          </p:cNvPr>
          <p:cNvSpPr txBox="1"/>
          <p:nvPr/>
        </p:nvSpPr>
        <p:spPr>
          <a:xfrm>
            <a:off x="5624193"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2016</a:t>
            </a:r>
            <a:endParaRPr lang="ko-KR" altLang="en-US" sz="2000" b="1" dirty="0">
              <a:solidFill>
                <a:schemeClr val="tx1">
                  <a:lumMod val="65000"/>
                  <a:lumOff val="35000"/>
                </a:schemeClr>
              </a:solidFill>
              <a:cs typeface="Arial" pitchFamily="34" charset="0"/>
            </a:endParaRPr>
          </a:p>
        </p:txBody>
      </p:sp>
      <p:sp>
        <p:nvSpPr>
          <p:cNvPr id="52" name="TextBox 51">
            <a:extLst>
              <a:ext uri="{FF2B5EF4-FFF2-40B4-BE49-F238E27FC236}">
                <a16:creationId xmlns:a16="http://schemas.microsoft.com/office/drawing/2014/main" id="{2C44BB62-FCF4-42C9-AB39-6764E5A9A687}"/>
              </a:ext>
            </a:extLst>
          </p:cNvPr>
          <p:cNvSpPr txBox="1"/>
          <p:nvPr/>
        </p:nvSpPr>
        <p:spPr>
          <a:xfrm>
            <a:off x="4089874"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2015</a:t>
            </a:r>
            <a:endParaRPr lang="ko-KR" altLang="en-US" sz="2000" b="1" dirty="0">
              <a:solidFill>
                <a:schemeClr val="tx1">
                  <a:lumMod val="65000"/>
                  <a:lumOff val="35000"/>
                </a:schemeClr>
              </a:solidFill>
              <a:cs typeface="Arial" pitchFamily="34" charset="0"/>
            </a:endParaRPr>
          </a:p>
        </p:txBody>
      </p:sp>
      <p:sp>
        <p:nvSpPr>
          <p:cNvPr id="53" name="TextBox 52">
            <a:extLst>
              <a:ext uri="{FF2B5EF4-FFF2-40B4-BE49-F238E27FC236}">
                <a16:creationId xmlns:a16="http://schemas.microsoft.com/office/drawing/2014/main" id="{86928A80-3668-45FE-879A-7F828F293C9F}"/>
              </a:ext>
            </a:extLst>
          </p:cNvPr>
          <p:cNvSpPr txBox="1"/>
          <p:nvPr/>
        </p:nvSpPr>
        <p:spPr>
          <a:xfrm>
            <a:off x="2555555"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2014</a:t>
            </a:r>
            <a:endParaRPr lang="ko-KR" altLang="en-US" sz="2000" b="1" dirty="0">
              <a:solidFill>
                <a:schemeClr val="tx1">
                  <a:lumMod val="65000"/>
                  <a:lumOff val="35000"/>
                </a:schemeClr>
              </a:solidFill>
              <a:cs typeface="Arial" pitchFamily="34" charset="0"/>
            </a:endParaRPr>
          </a:p>
        </p:txBody>
      </p:sp>
      <p:sp>
        <p:nvSpPr>
          <p:cNvPr id="54" name="Rectangle 7">
            <a:extLst>
              <a:ext uri="{FF2B5EF4-FFF2-40B4-BE49-F238E27FC236}">
                <a16:creationId xmlns:a16="http://schemas.microsoft.com/office/drawing/2014/main" id="{C9E00C0B-1AD0-4DEC-8569-C1B4C4906912}"/>
              </a:ext>
            </a:extLst>
          </p:cNvPr>
          <p:cNvSpPr/>
          <p:nvPr/>
        </p:nvSpPr>
        <p:spPr>
          <a:xfrm>
            <a:off x="2860874" y="4419498"/>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5" name="Oval 7">
            <a:extLst>
              <a:ext uri="{FF2B5EF4-FFF2-40B4-BE49-F238E27FC236}">
                <a16:creationId xmlns:a16="http://schemas.microsoft.com/office/drawing/2014/main" id="{2F829467-DEB6-4AC9-B56D-F92A4B040F58}"/>
              </a:ext>
            </a:extLst>
          </p:cNvPr>
          <p:cNvSpPr/>
          <p:nvPr/>
        </p:nvSpPr>
        <p:spPr>
          <a:xfrm>
            <a:off x="10520926" y="3399259"/>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ounded Rectangle 27">
            <a:extLst>
              <a:ext uri="{FF2B5EF4-FFF2-40B4-BE49-F238E27FC236}">
                <a16:creationId xmlns:a16="http://schemas.microsoft.com/office/drawing/2014/main" id="{70F4ED28-041B-4162-8304-24DC4110682B}"/>
              </a:ext>
            </a:extLst>
          </p:cNvPr>
          <p:cNvSpPr/>
          <p:nvPr/>
        </p:nvSpPr>
        <p:spPr>
          <a:xfrm>
            <a:off x="5906868" y="4441822"/>
            <a:ext cx="367329" cy="28215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ounded Rectangle 7">
            <a:extLst>
              <a:ext uri="{FF2B5EF4-FFF2-40B4-BE49-F238E27FC236}">
                <a16:creationId xmlns:a16="http://schemas.microsoft.com/office/drawing/2014/main" id="{D66415AA-C1E4-4C40-A935-D9B09B6255FD}"/>
              </a:ext>
            </a:extLst>
          </p:cNvPr>
          <p:cNvSpPr/>
          <p:nvPr/>
        </p:nvSpPr>
        <p:spPr>
          <a:xfrm>
            <a:off x="7438122" y="3405095"/>
            <a:ext cx="373459" cy="32229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Block Arc 25">
            <a:extLst>
              <a:ext uri="{FF2B5EF4-FFF2-40B4-BE49-F238E27FC236}">
                <a16:creationId xmlns:a16="http://schemas.microsoft.com/office/drawing/2014/main" id="{20E0B708-6837-4DD8-A292-CD1B202226C0}"/>
              </a:ext>
            </a:extLst>
          </p:cNvPr>
          <p:cNvSpPr/>
          <p:nvPr/>
        </p:nvSpPr>
        <p:spPr>
          <a:xfrm>
            <a:off x="4433516" y="3389859"/>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9" name="Round Same Side Corner Rectangle 36">
            <a:extLst>
              <a:ext uri="{FF2B5EF4-FFF2-40B4-BE49-F238E27FC236}">
                <a16:creationId xmlns:a16="http://schemas.microsoft.com/office/drawing/2014/main" id="{E760882E-6FCD-4508-8880-6A2ABF02867B}"/>
              </a:ext>
            </a:extLst>
          </p:cNvPr>
          <p:cNvSpPr/>
          <p:nvPr/>
        </p:nvSpPr>
        <p:spPr>
          <a:xfrm>
            <a:off x="8983397" y="4446042"/>
            <a:ext cx="351546" cy="277938"/>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2" name="Oval 113">
            <a:extLst>
              <a:ext uri="{FF2B5EF4-FFF2-40B4-BE49-F238E27FC236}">
                <a16:creationId xmlns:a16="http://schemas.microsoft.com/office/drawing/2014/main" id="{69C733C2-2FA8-4516-A1B5-C4E1702701EE}"/>
              </a:ext>
            </a:extLst>
          </p:cNvPr>
          <p:cNvSpPr/>
          <p:nvPr/>
        </p:nvSpPr>
        <p:spPr>
          <a:xfrm>
            <a:off x="1145574" y="3235606"/>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3" name="Group 5">
            <a:extLst>
              <a:ext uri="{FF2B5EF4-FFF2-40B4-BE49-F238E27FC236}">
                <a16:creationId xmlns:a16="http://schemas.microsoft.com/office/drawing/2014/main" id="{F2B4ABED-A1BD-4C16-8B53-0818FC1DD935}"/>
              </a:ext>
            </a:extLst>
          </p:cNvPr>
          <p:cNvGrpSpPr/>
          <p:nvPr/>
        </p:nvGrpSpPr>
        <p:grpSpPr>
          <a:xfrm>
            <a:off x="712442" y="3962463"/>
            <a:ext cx="1550267" cy="1086471"/>
            <a:chOff x="2676933" y="3348115"/>
            <a:chExt cx="1550267" cy="1086471"/>
          </a:xfrm>
        </p:grpSpPr>
        <p:sp>
          <p:nvSpPr>
            <p:cNvPr id="64" name="TextBox 63">
              <a:extLst>
                <a:ext uri="{FF2B5EF4-FFF2-40B4-BE49-F238E27FC236}">
                  <a16:creationId xmlns:a16="http://schemas.microsoft.com/office/drawing/2014/main" id="{D6358BDD-DD7B-40E5-A7E6-B120D037861D}"/>
                </a:ext>
              </a:extLst>
            </p:cNvPr>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3111809C-4391-44F7-98BD-E061958DD2E1}"/>
                </a:ext>
              </a:extLst>
            </p:cNvPr>
            <p:cNvSpPr txBox="1"/>
            <p:nvPr/>
          </p:nvSpPr>
          <p:spPr>
            <a:xfrm>
              <a:off x="2676933" y="3603589"/>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cxnSp>
        <p:nvCxnSpPr>
          <p:cNvPr id="66" name="Straight Arrow Connector 115">
            <a:extLst>
              <a:ext uri="{FF2B5EF4-FFF2-40B4-BE49-F238E27FC236}">
                <a16:creationId xmlns:a16="http://schemas.microsoft.com/office/drawing/2014/main" id="{81CFEAB3-B3DC-4E5B-8FB1-E08A7E453F47}"/>
              </a:ext>
            </a:extLst>
          </p:cNvPr>
          <p:cNvCxnSpPr>
            <a:cxnSpLocks/>
          </p:cNvCxnSpPr>
          <p:nvPr/>
        </p:nvCxnSpPr>
        <p:spPr>
          <a:xfrm flipV="1">
            <a:off x="1487574" y="2941709"/>
            <a:ext cx="0" cy="293898"/>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5423D9B-8F85-492A-B36F-7886CAF47ECF}"/>
              </a:ext>
            </a:extLst>
          </p:cNvPr>
          <p:cNvSpPr txBox="1"/>
          <p:nvPr/>
        </p:nvSpPr>
        <p:spPr>
          <a:xfrm>
            <a:off x="1041180"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2013</a:t>
            </a:r>
            <a:endParaRPr lang="ko-KR" altLang="en-US" sz="2000" b="1" dirty="0">
              <a:solidFill>
                <a:schemeClr val="tx1">
                  <a:lumMod val="65000"/>
                  <a:lumOff val="35000"/>
                </a:schemeClr>
              </a:solidFill>
              <a:cs typeface="Arial" pitchFamily="34" charset="0"/>
            </a:endParaRPr>
          </a:p>
        </p:txBody>
      </p:sp>
      <p:sp>
        <p:nvSpPr>
          <p:cNvPr id="69" name="Rectangle 9">
            <a:extLst>
              <a:ext uri="{FF2B5EF4-FFF2-40B4-BE49-F238E27FC236}">
                <a16:creationId xmlns:a16="http://schemas.microsoft.com/office/drawing/2014/main" id="{438AFCCA-4CBE-468E-B03A-38DC9C25DF0B}"/>
              </a:ext>
            </a:extLst>
          </p:cNvPr>
          <p:cNvSpPr/>
          <p:nvPr/>
        </p:nvSpPr>
        <p:spPr>
          <a:xfrm>
            <a:off x="1297545" y="339810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06279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Our Team Infographic</a:t>
            </a:r>
          </a:p>
        </p:txBody>
      </p:sp>
      <p:graphicFrame>
        <p:nvGraphicFramePr>
          <p:cNvPr id="4" name="Chart 21">
            <a:extLst>
              <a:ext uri="{FF2B5EF4-FFF2-40B4-BE49-F238E27FC236}">
                <a16:creationId xmlns:a16="http://schemas.microsoft.com/office/drawing/2014/main" id="{C867EB83-67EC-4070-806B-2467F87C668D}"/>
              </a:ext>
            </a:extLst>
          </p:cNvPr>
          <p:cNvGraphicFramePr/>
          <p:nvPr>
            <p:extLst>
              <p:ext uri="{D42A27DB-BD31-4B8C-83A1-F6EECF244321}">
                <p14:modId xmlns:p14="http://schemas.microsoft.com/office/powerpoint/2010/main" val="1697750919"/>
              </p:ext>
            </p:extLst>
          </p:nvPr>
        </p:nvGraphicFramePr>
        <p:xfrm>
          <a:off x="7902304" y="4293473"/>
          <a:ext cx="2218782" cy="2008259"/>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30">
            <a:extLst>
              <a:ext uri="{FF2B5EF4-FFF2-40B4-BE49-F238E27FC236}">
                <a16:creationId xmlns:a16="http://schemas.microsoft.com/office/drawing/2014/main" id="{ADA34A25-FBB0-4E9C-9C00-590BBC4944D8}"/>
              </a:ext>
            </a:extLst>
          </p:cNvPr>
          <p:cNvGrpSpPr/>
          <p:nvPr/>
        </p:nvGrpSpPr>
        <p:grpSpPr>
          <a:xfrm>
            <a:off x="10372832" y="5263948"/>
            <a:ext cx="1268359" cy="920637"/>
            <a:chOff x="7848856" y="4058120"/>
            <a:chExt cx="1006205" cy="920637"/>
          </a:xfrm>
        </p:grpSpPr>
        <p:sp>
          <p:nvSpPr>
            <p:cNvPr id="6" name="Rectangle 22">
              <a:extLst>
                <a:ext uri="{FF2B5EF4-FFF2-40B4-BE49-F238E27FC236}">
                  <a16:creationId xmlns:a16="http://schemas.microsoft.com/office/drawing/2014/main" id="{844B4387-223C-4C42-9AF5-1F06483D7D65}"/>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7" name="Rectangle 23">
              <a:extLst>
                <a:ext uri="{FF2B5EF4-FFF2-40B4-BE49-F238E27FC236}">
                  <a16:creationId xmlns:a16="http://schemas.microsoft.com/office/drawing/2014/main" id="{25335F9E-4772-4A47-8847-CF7C1D931308}"/>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8" name="Rectangle 24">
              <a:extLst>
                <a:ext uri="{FF2B5EF4-FFF2-40B4-BE49-F238E27FC236}">
                  <a16:creationId xmlns:a16="http://schemas.microsoft.com/office/drawing/2014/main" id="{3E34BC68-8CEF-4D5D-91F2-B2E1079BD677}"/>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9" name="Rectangle 25">
              <a:extLst>
                <a:ext uri="{FF2B5EF4-FFF2-40B4-BE49-F238E27FC236}">
                  <a16:creationId xmlns:a16="http://schemas.microsoft.com/office/drawing/2014/main" id="{15C85C7F-47C1-4C1F-B2BC-79F6ED0E3209}"/>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0" name="TextBox 9">
              <a:extLst>
                <a:ext uri="{FF2B5EF4-FFF2-40B4-BE49-F238E27FC236}">
                  <a16:creationId xmlns:a16="http://schemas.microsoft.com/office/drawing/2014/main" id="{EBC259B0-4A1F-4C1D-99A2-0A4076648C79}"/>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1" name="TextBox 10">
              <a:extLst>
                <a:ext uri="{FF2B5EF4-FFF2-40B4-BE49-F238E27FC236}">
                  <a16:creationId xmlns:a16="http://schemas.microsoft.com/office/drawing/2014/main" id="{C172A96B-C041-42A3-9995-96DD7A673C8E}"/>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2" name="TextBox 11">
              <a:extLst>
                <a:ext uri="{FF2B5EF4-FFF2-40B4-BE49-F238E27FC236}">
                  <a16:creationId xmlns:a16="http://schemas.microsoft.com/office/drawing/2014/main" id="{8AD238D1-3543-4D4C-A137-6C907883648D}"/>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3" name="TextBox 12">
              <a:extLst>
                <a:ext uri="{FF2B5EF4-FFF2-40B4-BE49-F238E27FC236}">
                  <a16:creationId xmlns:a16="http://schemas.microsoft.com/office/drawing/2014/main" id="{D4897A81-23C2-4D8D-939F-0911ACC83130}"/>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14" name="Text Placeholder 27">
            <a:extLst>
              <a:ext uri="{FF2B5EF4-FFF2-40B4-BE49-F238E27FC236}">
                <a16:creationId xmlns:a16="http://schemas.microsoft.com/office/drawing/2014/main" id="{34274854-A74B-4738-ABA0-47BC4F7604DE}"/>
              </a:ext>
            </a:extLst>
          </p:cNvPr>
          <p:cNvSpPr txBox="1">
            <a:spLocks/>
          </p:cNvSpPr>
          <p:nvPr/>
        </p:nvSpPr>
        <p:spPr>
          <a:xfrm>
            <a:off x="902289" y="5826221"/>
            <a:ext cx="2955610"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400" dirty="0">
                <a:solidFill>
                  <a:schemeClr val="accent1"/>
                </a:solidFill>
              </a:rPr>
              <a:t>MICHAEL DOE</a:t>
            </a:r>
          </a:p>
        </p:txBody>
      </p:sp>
      <p:sp>
        <p:nvSpPr>
          <p:cNvPr id="15" name="Text Placeholder 27">
            <a:extLst>
              <a:ext uri="{FF2B5EF4-FFF2-40B4-BE49-F238E27FC236}">
                <a16:creationId xmlns:a16="http://schemas.microsoft.com/office/drawing/2014/main" id="{C08A53CC-A87B-436E-9C6E-B6E0332F55C5}"/>
              </a:ext>
            </a:extLst>
          </p:cNvPr>
          <p:cNvSpPr txBox="1">
            <a:spLocks/>
          </p:cNvSpPr>
          <p:nvPr/>
        </p:nvSpPr>
        <p:spPr>
          <a:xfrm>
            <a:off x="4453362" y="3924291"/>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accent2"/>
                </a:solidFill>
              </a:rPr>
              <a:t>Work Experience</a:t>
            </a:r>
          </a:p>
        </p:txBody>
      </p:sp>
      <p:sp>
        <p:nvSpPr>
          <p:cNvPr id="16" name="텍스트 개체 틀 37">
            <a:extLst>
              <a:ext uri="{FF2B5EF4-FFF2-40B4-BE49-F238E27FC236}">
                <a16:creationId xmlns:a16="http://schemas.microsoft.com/office/drawing/2014/main" id="{C605B190-E8FF-4684-B673-A205901FA4B2}"/>
              </a:ext>
            </a:extLst>
          </p:cNvPr>
          <p:cNvSpPr txBox="1">
            <a:spLocks/>
          </p:cNvSpPr>
          <p:nvPr/>
        </p:nvSpPr>
        <p:spPr>
          <a:xfrm>
            <a:off x="7963848" y="3924291"/>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accent3"/>
                </a:solidFill>
              </a:rPr>
              <a:t>Progress Company</a:t>
            </a:r>
          </a:p>
        </p:txBody>
      </p:sp>
      <p:sp>
        <p:nvSpPr>
          <p:cNvPr id="17" name="직사각형 1">
            <a:extLst>
              <a:ext uri="{FF2B5EF4-FFF2-40B4-BE49-F238E27FC236}">
                <a16:creationId xmlns:a16="http://schemas.microsoft.com/office/drawing/2014/main" id="{F9FB7E50-D9F2-4AD2-9841-6E5D7F065103}"/>
              </a:ext>
            </a:extLst>
          </p:cNvPr>
          <p:cNvSpPr/>
          <p:nvPr/>
        </p:nvSpPr>
        <p:spPr>
          <a:xfrm>
            <a:off x="4453362" y="2609309"/>
            <a:ext cx="6870043" cy="830997"/>
          </a:xfrm>
          <a:prstGeom prst="rect">
            <a:avLst/>
          </a:prstGeom>
        </p:spPr>
        <p:txBody>
          <a:bodyPr wrap="square">
            <a:spAutoFit/>
          </a:bodyPr>
          <a:lstStyle/>
          <a:p>
            <a:r>
              <a:rPr lang="en-US" altLang="ko-KR" sz="1200" dirty="0">
                <a:solidFill>
                  <a:schemeClr val="bg1"/>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endParaRPr>
          </a:p>
        </p:txBody>
      </p:sp>
      <p:sp>
        <p:nvSpPr>
          <p:cNvPr id="18" name="직사각형 22">
            <a:extLst>
              <a:ext uri="{FF2B5EF4-FFF2-40B4-BE49-F238E27FC236}">
                <a16:creationId xmlns:a16="http://schemas.microsoft.com/office/drawing/2014/main" id="{E5E1DE78-BE42-4CEC-A429-4AF1E6731396}"/>
              </a:ext>
            </a:extLst>
          </p:cNvPr>
          <p:cNvSpPr/>
          <p:nvPr/>
        </p:nvSpPr>
        <p:spPr>
          <a:xfrm>
            <a:off x="4453363" y="4253388"/>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19" name="직사각형 5">
            <a:extLst>
              <a:ext uri="{FF2B5EF4-FFF2-40B4-BE49-F238E27FC236}">
                <a16:creationId xmlns:a16="http://schemas.microsoft.com/office/drawing/2014/main" id="{694A1AB0-3E00-4400-93FE-4A7E4CC82F9C}"/>
              </a:ext>
            </a:extLst>
          </p:cNvPr>
          <p:cNvSpPr/>
          <p:nvPr/>
        </p:nvSpPr>
        <p:spPr>
          <a:xfrm>
            <a:off x="4453363" y="4940783"/>
            <a:ext cx="3183205" cy="646331"/>
          </a:xfrm>
          <a:prstGeom prst="rect">
            <a:avLst/>
          </a:prstGeom>
        </p:spPr>
        <p:txBody>
          <a:bodyPr wrap="square">
            <a:spAutoFit/>
          </a:bodyPr>
          <a:lstStyle/>
          <a:p>
            <a:r>
              <a:rPr lang="en-US" altLang="ko-KR" sz="1200" dirty="0">
                <a:solidFill>
                  <a:schemeClr val="tx1">
                    <a:lumMod val="75000"/>
                    <a:lumOff val="25000"/>
                  </a:schemeClr>
                </a:solidFill>
              </a:rPr>
              <a:t>2014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20" name="직사각형 24">
            <a:extLst>
              <a:ext uri="{FF2B5EF4-FFF2-40B4-BE49-F238E27FC236}">
                <a16:creationId xmlns:a16="http://schemas.microsoft.com/office/drawing/2014/main" id="{5F7ABEEF-8CF5-4E8A-82FE-1669C074E07F}"/>
              </a:ext>
            </a:extLst>
          </p:cNvPr>
          <p:cNvSpPr/>
          <p:nvPr/>
        </p:nvSpPr>
        <p:spPr>
          <a:xfrm>
            <a:off x="4453363" y="5628179"/>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p>
          <a:p>
            <a:r>
              <a:rPr lang="en-US" altLang="ko-KR" sz="1200" dirty="0">
                <a:solidFill>
                  <a:schemeClr val="tx1">
                    <a:lumMod val="75000"/>
                    <a:lumOff val="25000"/>
                  </a:schemeClr>
                </a:solidFill>
              </a:rPr>
              <a:t>Example Text : Get a modern PowerPoint  Presentation that is beautifully designed.</a:t>
            </a:r>
          </a:p>
        </p:txBody>
      </p:sp>
      <p:sp>
        <p:nvSpPr>
          <p:cNvPr id="23" name="TextBox 22">
            <a:extLst>
              <a:ext uri="{FF2B5EF4-FFF2-40B4-BE49-F238E27FC236}">
                <a16:creationId xmlns:a16="http://schemas.microsoft.com/office/drawing/2014/main" id="{26BD70B8-B7EC-4B8B-8315-69D8115178CD}"/>
              </a:ext>
            </a:extLst>
          </p:cNvPr>
          <p:cNvSpPr txBox="1"/>
          <p:nvPr/>
        </p:nvSpPr>
        <p:spPr>
          <a:xfrm>
            <a:off x="4487053" y="1763603"/>
            <a:ext cx="5319004" cy="738664"/>
          </a:xfrm>
          <a:prstGeom prst="rect">
            <a:avLst/>
          </a:prstGeom>
          <a:noFill/>
        </p:spPr>
        <p:txBody>
          <a:bodyPr wrap="square" lIns="48000" tIns="0" rIns="24000" bIns="0" rtlCol="0">
            <a:spAutoFit/>
          </a:bodyPr>
          <a:lstStyle/>
          <a:p>
            <a:r>
              <a:rPr lang="en-US" altLang="ko-KR" sz="2400" dirty="0">
                <a:solidFill>
                  <a:schemeClr val="bg1"/>
                </a:solidFill>
                <a:latin typeface="+mj-lt"/>
                <a:cs typeface="Arial" pitchFamily="34" charset="0"/>
              </a:rPr>
              <a:t>We Create</a:t>
            </a:r>
          </a:p>
          <a:p>
            <a:r>
              <a:rPr lang="en-US" altLang="ko-KR" sz="2400" dirty="0">
                <a:solidFill>
                  <a:schemeClr val="bg1"/>
                </a:solidFill>
                <a:latin typeface="+mj-lt"/>
                <a:cs typeface="Arial" pitchFamily="34" charset="0"/>
              </a:rPr>
              <a:t>Professional Presentation</a:t>
            </a:r>
            <a:endParaRPr lang="ko-KR" altLang="en-US" sz="2400" dirty="0">
              <a:solidFill>
                <a:schemeClr val="bg1"/>
              </a:solidFill>
              <a:latin typeface="+mj-lt"/>
              <a:cs typeface="Arial" pitchFamily="34" charset="0"/>
            </a:endParaRPr>
          </a:p>
        </p:txBody>
      </p:sp>
      <p:sp>
        <p:nvSpPr>
          <p:cNvPr id="21" name="Picture Placeholder 20">
            <a:extLst>
              <a:ext uri="{FF2B5EF4-FFF2-40B4-BE49-F238E27FC236}">
                <a16:creationId xmlns:a16="http://schemas.microsoft.com/office/drawing/2014/main" id="{8840318A-50E8-4B93-9098-AA133C13BBA2}"/>
              </a:ext>
            </a:extLst>
          </p:cNvPr>
          <p:cNvSpPr>
            <a:spLocks noGrp="1"/>
          </p:cNvSpPr>
          <p:nvPr>
            <p:ph type="pic" sz="quarter" idx="14"/>
          </p:nvPr>
        </p:nvSpPr>
        <p:spPr/>
      </p:sp>
    </p:spTree>
    <p:extLst>
      <p:ext uri="{BB962C8B-B14F-4D97-AF65-F5344CB8AC3E}">
        <p14:creationId xmlns:p14="http://schemas.microsoft.com/office/powerpoint/2010/main" val="214754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727771"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973090"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545278"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3068448"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589156"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589156"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992048"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4176739"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36" name="Group 35">
            <a:extLst>
              <a:ext uri="{FF2B5EF4-FFF2-40B4-BE49-F238E27FC236}">
                <a16:creationId xmlns:a16="http://schemas.microsoft.com/office/drawing/2014/main" id="{3D6B3A42-7A73-4839-B087-1ED41F0410E1}"/>
              </a:ext>
            </a:extLst>
          </p:cNvPr>
          <p:cNvGrpSpPr/>
          <p:nvPr/>
        </p:nvGrpSpPr>
        <p:grpSpPr>
          <a:xfrm>
            <a:off x="6373372" y="2923489"/>
            <a:ext cx="5130744" cy="946557"/>
            <a:chOff x="611559" y="2708920"/>
            <a:chExt cx="2675111" cy="946557"/>
          </a:xfrm>
        </p:grpSpPr>
        <p:sp>
          <p:nvSpPr>
            <p:cNvPr id="37" name="Rounded Rectangle 58">
              <a:extLst>
                <a:ext uri="{FF2B5EF4-FFF2-40B4-BE49-F238E27FC236}">
                  <a16:creationId xmlns:a16="http://schemas.microsoft.com/office/drawing/2014/main" id="{38BC4B03-DEE4-4394-BE14-577BA81D6CA1}"/>
                </a:ext>
              </a:extLst>
            </p:cNvPr>
            <p:cNvSpPr/>
            <p:nvPr/>
          </p:nvSpPr>
          <p:spPr>
            <a:xfrm>
              <a:off x="611559" y="2708920"/>
              <a:ext cx="1772278"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TextBox 37">
              <a:extLst>
                <a:ext uri="{FF2B5EF4-FFF2-40B4-BE49-F238E27FC236}">
                  <a16:creationId xmlns:a16="http://schemas.microsoft.com/office/drawing/2014/main" id="{99B9FFEE-5740-47F7-9275-063717E3C247}"/>
                </a:ext>
              </a:extLst>
            </p:cNvPr>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E9661971-F0C0-4314-8CE1-CE6CD4EAE420}"/>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1622319E-62B8-40DD-A2E7-4A1D33A84825}"/>
              </a:ext>
            </a:extLst>
          </p:cNvPr>
          <p:cNvGrpSpPr/>
          <p:nvPr/>
        </p:nvGrpSpPr>
        <p:grpSpPr>
          <a:xfrm>
            <a:off x="6373372" y="4038667"/>
            <a:ext cx="5130744" cy="946557"/>
            <a:chOff x="611559" y="2708920"/>
            <a:chExt cx="2675111" cy="946557"/>
          </a:xfrm>
        </p:grpSpPr>
        <p:sp>
          <p:nvSpPr>
            <p:cNvPr id="41" name="Rounded Rectangle 64">
              <a:extLst>
                <a:ext uri="{FF2B5EF4-FFF2-40B4-BE49-F238E27FC236}">
                  <a16:creationId xmlns:a16="http://schemas.microsoft.com/office/drawing/2014/main" id="{BCC66D0D-7351-4839-B06F-388BA76A862F}"/>
                </a:ext>
              </a:extLst>
            </p:cNvPr>
            <p:cNvSpPr/>
            <p:nvPr/>
          </p:nvSpPr>
          <p:spPr>
            <a:xfrm>
              <a:off x="611559" y="2708920"/>
              <a:ext cx="1772278"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BEAAC7A1-F2AE-4CC2-AB7A-F80BB0AE6D51}"/>
                </a:ext>
              </a:extLst>
            </p:cNvPr>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F78CA2E-E7E4-40CC-93E1-3F8D99D7CAAF}"/>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7EC4FA91-1440-4EE4-9D9E-461AA8288FB3}"/>
              </a:ext>
            </a:extLst>
          </p:cNvPr>
          <p:cNvGrpSpPr/>
          <p:nvPr/>
        </p:nvGrpSpPr>
        <p:grpSpPr>
          <a:xfrm>
            <a:off x="6373372" y="5153845"/>
            <a:ext cx="5130744" cy="946557"/>
            <a:chOff x="611559" y="2708920"/>
            <a:chExt cx="2675111" cy="946557"/>
          </a:xfrm>
        </p:grpSpPr>
        <p:sp>
          <p:nvSpPr>
            <p:cNvPr id="45" name="Rounded Rectangle 68">
              <a:extLst>
                <a:ext uri="{FF2B5EF4-FFF2-40B4-BE49-F238E27FC236}">
                  <a16:creationId xmlns:a16="http://schemas.microsoft.com/office/drawing/2014/main" id="{0A390A04-6EFA-4D4B-AC76-BF81BF31BB02}"/>
                </a:ext>
              </a:extLst>
            </p:cNvPr>
            <p:cNvSpPr/>
            <p:nvPr/>
          </p:nvSpPr>
          <p:spPr>
            <a:xfrm>
              <a:off x="611559" y="2708920"/>
              <a:ext cx="1772278"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a:extLst>
                <a:ext uri="{FF2B5EF4-FFF2-40B4-BE49-F238E27FC236}">
                  <a16:creationId xmlns:a16="http://schemas.microsoft.com/office/drawing/2014/main" id="{B2EF9F39-35B6-425D-BD0E-C58034064D9D}"/>
                </a:ext>
              </a:extLst>
            </p:cNvPr>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263906D9-7489-4B64-9BE6-8E18FD685DED}"/>
                </a:ext>
              </a:extLst>
            </p:cNvPr>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
        <p:nvSpPr>
          <p:cNvPr id="48" name="TextBox 47">
            <a:extLst>
              <a:ext uri="{FF2B5EF4-FFF2-40B4-BE49-F238E27FC236}">
                <a16:creationId xmlns:a16="http://schemas.microsoft.com/office/drawing/2014/main" id="{8F5BAF96-2804-4C55-AFB4-9DD05DBFDBA7}"/>
              </a:ext>
            </a:extLst>
          </p:cNvPr>
          <p:cNvSpPr txBox="1"/>
          <p:nvPr/>
        </p:nvSpPr>
        <p:spPr>
          <a:xfrm>
            <a:off x="6373372" y="1782657"/>
            <a:ext cx="5092664"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49" name="TextBox 48">
            <a:extLst>
              <a:ext uri="{FF2B5EF4-FFF2-40B4-BE49-F238E27FC236}">
                <a16:creationId xmlns:a16="http://schemas.microsoft.com/office/drawing/2014/main" id="{80AD41F8-D669-4BE0-B128-984F99FA696D}"/>
              </a:ext>
            </a:extLst>
          </p:cNvPr>
          <p:cNvSpPr txBox="1"/>
          <p:nvPr/>
        </p:nvSpPr>
        <p:spPr>
          <a:xfrm>
            <a:off x="6373372" y="1483859"/>
            <a:ext cx="5092664"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50" name="TextBox 49">
            <a:extLst>
              <a:ext uri="{FF2B5EF4-FFF2-40B4-BE49-F238E27FC236}">
                <a16:creationId xmlns:a16="http://schemas.microsoft.com/office/drawing/2014/main" id="{FDC365E9-E4B1-47BB-B7A1-094C3A3004A0}"/>
              </a:ext>
            </a:extLst>
          </p:cNvPr>
          <p:cNvSpPr txBox="1"/>
          <p:nvPr/>
        </p:nvSpPr>
        <p:spPr>
          <a:xfrm>
            <a:off x="6373372" y="2268630"/>
            <a:ext cx="513074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148097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TextBox 2">
            <a:extLst>
              <a:ext uri="{FF2B5EF4-FFF2-40B4-BE49-F238E27FC236}">
                <a16:creationId xmlns:a16="http://schemas.microsoft.com/office/drawing/2014/main" id="{44C8640D-6CC5-4E9B-8978-5C4F2F24A552}"/>
              </a:ext>
            </a:extLst>
          </p:cNvPr>
          <p:cNvSpPr txBox="1"/>
          <p:nvPr/>
        </p:nvSpPr>
        <p:spPr>
          <a:xfrm>
            <a:off x="4698402" y="2264877"/>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STRENGTHS</a:t>
            </a:r>
            <a:endParaRPr lang="ko-KR" altLang="en-US" sz="1400"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71E86681-DCF3-45CE-8732-0723376C6802}"/>
              </a:ext>
            </a:extLst>
          </p:cNvPr>
          <p:cNvSpPr txBox="1"/>
          <p:nvPr/>
        </p:nvSpPr>
        <p:spPr>
          <a:xfrm rot="5400000">
            <a:off x="5113324"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WEAKNESS</a:t>
            </a:r>
            <a:endParaRPr lang="ko-KR" altLang="en-US" sz="14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5E41840C-DFB0-4E1A-8111-358E37664859}"/>
              </a:ext>
            </a:extLst>
          </p:cNvPr>
          <p:cNvSpPr txBox="1"/>
          <p:nvPr/>
        </p:nvSpPr>
        <p:spPr>
          <a:xfrm rot="16200000">
            <a:off x="4250202"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OPPORTUNITIES</a:t>
            </a:r>
            <a:endParaRPr lang="ko-KR" altLang="en-US" sz="14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9F159DD7-8D2D-4635-B670-F26AA6D85739}"/>
              </a:ext>
            </a:extLst>
          </p:cNvPr>
          <p:cNvSpPr txBox="1"/>
          <p:nvPr/>
        </p:nvSpPr>
        <p:spPr>
          <a:xfrm rot="10800000">
            <a:off x="4698402" y="3048040"/>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THREATS</a:t>
            </a:r>
            <a:endParaRPr lang="ko-KR" altLang="en-US" sz="1400" b="1" dirty="0">
              <a:solidFill>
                <a:schemeClr val="tx1">
                  <a:lumMod val="75000"/>
                  <a:lumOff val="25000"/>
                </a:schemeClr>
              </a:solidFill>
              <a:cs typeface="Arial" pitchFamily="34" charset="0"/>
            </a:endParaRP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grpSp>
        <p:nvGrpSpPr>
          <p:cNvPr id="16" name="Group 15">
            <a:extLst>
              <a:ext uri="{FF2B5EF4-FFF2-40B4-BE49-F238E27FC236}">
                <a16:creationId xmlns:a16="http://schemas.microsoft.com/office/drawing/2014/main" id="{384C74DA-011A-47B9-AB56-569ECCBE793D}"/>
              </a:ext>
            </a:extLst>
          </p:cNvPr>
          <p:cNvGrpSpPr/>
          <p:nvPr/>
        </p:nvGrpSpPr>
        <p:grpSpPr>
          <a:xfrm>
            <a:off x="910574" y="4936273"/>
            <a:ext cx="3082067" cy="1107996"/>
            <a:chOff x="3017859" y="4283314"/>
            <a:chExt cx="1890849" cy="1107996"/>
          </a:xfrm>
        </p:grpSpPr>
        <p:sp>
          <p:nvSpPr>
            <p:cNvPr id="17" name="TextBox 16">
              <a:extLst>
                <a:ext uri="{FF2B5EF4-FFF2-40B4-BE49-F238E27FC236}">
                  <a16:creationId xmlns:a16="http://schemas.microsoft.com/office/drawing/2014/main" id="{CF4BACCC-7BB9-4834-A846-FE50F26D0D0E}"/>
                </a:ext>
              </a:extLst>
            </p:cNvPr>
            <p:cNvSpPr txBox="1"/>
            <p:nvPr/>
          </p:nvSpPr>
          <p:spPr>
            <a:xfrm>
              <a:off x="3021856" y="4560313"/>
              <a:ext cx="188685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
          <p:nvSpPr>
            <p:cNvPr id="18" name="TextBox 17">
              <a:extLst>
                <a:ext uri="{FF2B5EF4-FFF2-40B4-BE49-F238E27FC236}">
                  <a16:creationId xmlns:a16="http://schemas.microsoft.com/office/drawing/2014/main" id="{798C6666-841E-4248-8F3D-4E361C165C18}"/>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F7E922BC-C5E1-44B5-8564-DE860D310104}"/>
              </a:ext>
            </a:extLst>
          </p:cNvPr>
          <p:cNvGrpSpPr/>
          <p:nvPr/>
        </p:nvGrpSpPr>
        <p:grpSpPr>
          <a:xfrm>
            <a:off x="910574" y="1823902"/>
            <a:ext cx="3049406" cy="1107996"/>
            <a:chOff x="3017859" y="4283314"/>
            <a:chExt cx="1870812" cy="1107996"/>
          </a:xfrm>
        </p:grpSpPr>
        <p:sp>
          <p:nvSpPr>
            <p:cNvPr id="20" name="TextBox 19">
              <a:extLst>
                <a:ext uri="{FF2B5EF4-FFF2-40B4-BE49-F238E27FC236}">
                  <a16:creationId xmlns:a16="http://schemas.microsoft.com/office/drawing/2014/main" id="{E2908F7C-EBA5-4131-8A45-D5CEDE62A7A6}"/>
                </a:ext>
              </a:extLst>
            </p:cNvPr>
            <p:cNvSpPr txBox="1"/>
            <p:nvPr/>
          </p:nvSpPr>
          <p:spPr>
            <a:xfrm>
              <a:off x="3021856" y="4560313"/>
              <a:ext cx="184392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
          <p:nvSpPr>
            <p:cNvPr id="21" name="TextBox 20">
              <a:extLst>
                <a:ext uri="{FF2B5EF4-FFF2-40B4-BE49-F238E27FC236}">
                  <a16:creationId xmlns:a16="http://schemas.microsoft.com/office/drawing/2014/main" id="{10C016E8-28BD-43F9-A519-1DA247461D2B}"/>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2C9575C4-8AE6-4245-BF60-2BBB7D23769C}"/>
              </a:ext>
            </a:extLst>
          </p:cNvPr>
          <p:cNvGrpSpPr/>
          <p:nvPr/>
        </p:nvGrpSpPr>
        <p:grpSpPr>
          <a:xfrm>
            <a:off x="8235014" y="4936273"/>
            <a:ext cx="3082067" cy="1107996"/>
            <a:chOff x="3017859" y="4283314"/>
            <a:chExt cx="1890849" cy="1107996"/>
          </a:xfrm>
        </p:grpSpPr>
        <p:sp>
          <p:nvSpPr>
            <p:cNvPr id="23" name="TextBox 22">
              <a:extLst>
                <a:ext uri="{FF2B5EF4-FFF2-40B4-BE49-F238E27FC236}">
                  <a16:creationId xmlns:a16="http://schemas.microsoft.com/office/drawing/2014/main" id="{AB580E32-2B24-45E3-B2BA-589B260D6A08}"/>
                </a:ext>
              </a:extLst>
            </p:cNvPr>
            <p:cNvSpPr txBox="1"/>
            <p:nvPr/>
          </p:nvSpPr>
          <p:spPr>
            <a:xfrm>
              <a:off x="3021856" y="4560313"/>
              <a:ext cx="188685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
          <p:nvSpPr>
            <p:cNvPr id="24" name="TextBox 23">
              <a:extLst>
                <a:ext uri="{FF2B5EF4-FFF2-40B4-BE49-F238E27FC236}">
                  <a16:creationId xmlns:a16="http://schemas.microsoft.com/office/drawing/2014/main" id="{AA3DBDC0-48BC-4385-89CF-1B0217041D85}"/>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C75F8D62-44E6-49B0-A63F-FE72735F0408}"/>
              </a:ext>
            </a:extLst>
          </p:cNvPr>
          <p:cNvGrpSpPr/>
          <p:nvPr/>
        </p:nvGrpSpPr>
        <p:grpSpPr>
          <a:xfrm>
            <a:off x="8267676" y="1823902"/>
            <a:ext cx="3049406" cy="1107996"/>
            <a:chOff x="3017859" y="4283314"/>
            <a:chExt cx="1870812" cy="1107996"/>
          </a:xfrm>
        </p:grpSpPr>
        <p:sp>
          <p:nvSpPr>
            <p:cNvPr id="26" name="TextBox 25">
              <a:extLst>
                <a:ext uri="{FF2B5EF4-FFF2-40B4-BE49-F238E27FC236}">
                  <a16:creationId xmlns:a16="http://schemas.microsoft.com/office/drawing/2014/main" id="{F3950782-3B52-4A17-8C94-EA15893CD732}"/>
                </a:ext>
              </a:extLst>
            </p:cNvPr>
            <p:cNvSpPr txBox="1"/>
            <p:nvPr/>
          </p:nvSpPr>
          <p:spPr>
            <a:xfrm>
              <a:off x="3021856" y="4560313"/>
              <a:ext cx="184392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
          <p:nvSpPr>
            <p:cNvPr id="27" name="TextBox 26">
              <a:extLst>
                <a:ext uri="{FF2B5EF4-FFF2-40B4-BE49-F238E27FC236}">
                  <a16:creationId xmlns:a16="http://schemas.microsoft.com/office/drawing/2014/main" id="{DF69FC66-C9F6-4F11-B3CA-B8CBE7012118}"/>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7053382"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W</a:t>
            </a:r>
            <a:endParaRPr lang="ko-KR" altLang="en-US" sz="4000" b="1" dirty="0">
              <a:solidFill>
                <a:schemeClr val="bg1"/>
              </a:solidFill>
              <a:cs typeface="Arial" pitchFamily="34" charset="0"/>
            </a:endParaRPr>
          </a:p>
        </p:txBody>
      </p:sp>
      <p:sp>
        <p:nvSpPr>
          <p:cNvPr id="34" name="TextBox 33">
            <a:extLst>
              <a:ext uri="{FF2B5EF4-FFF2-40B4-BE49-F238E27FC236}">
                <a16:creationId xmlns:a16="http://schemas.microsoft.com/office/drawing/2014/main" id="{2DB82761-739E-4B44-A25F-4DDA06F61C64}"/>
              </a:ext>
            </a:extLst>
          </p:cNvPr>
          <p:cNvSpPr txBox="1"/>
          <p:nvPr/>
        </p:nvSpPr>
        <p:spPr>
          <a:xfrm>
            <a:off x="4287754" y="4929343"/>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O</a:t>
            </a:r>
            <a:endParaRPr lang="ko-KR" altLang="en-US" sz="4000" b="1" dirty="0">
              <a:solidFill>
                <a:schemeClr val="bg1"/>
              </a:solidFill>
              <a:cs typeface="Arial" pitchFamily="34" charset="0"/>
            </a:endParaRPr>
          </a:p>
        </p:txBody>
      </p:sp>
      <p:sp>
        <p:nvSpPr>
          <p:cNvPr id="35" name="TextBox 34">
            <a:extLst>
              <a:ext uri="{FF2B5EF4-FFF2-40B4-BE49-F238E27FC236}">
                <a16:creationId xmlns:a16="http://schemas.microsoft.com/office/drawing/2014/main" id="{B29B0D18-F9FD-414C-8E03-D4055B4FA394}"/>
              </a:ext>
            </a:extLst>
          </p:cNvPr>
          <p:cNvSpPr txBox="1"/>
          <p:nvPr/>
        </p:nvSpPr>
        <p:spPr>
          <a:xfrm>
            <a:off x="7072432" y="4919819"/>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T</a:t>
            </a:r>
            <a:endParaRPr lang="ko-KR" altLang="en-US" sz="4000" b="1" dirty="0">
              <a:solidFill>
                <a:schemeClr val="bg1"/>
              </a:solidFill>
              <a:cs typeface="Arial" pitchFamily="34" charset="0"/>
            </a:endParaRPr>
          </a:p>
        </p:txBody>
      </p:sp>
      <p:grpSp>
        <p:nvGrpSpPr>
          <p:cNvPr id="48" name="Group 47">
            <a:extLst>
              <a:ext uri="{FF2B5EF4-FFF2-40B4-BE49-F238E27FC236}">
                <a16:creationId xmlns:a16="http://schemas.microsoft.com/office/drawing/2014/main" id="{9ABEC3A9-0F59-4D26-85C2-FBCBF5723E3E}"/>
              </a:ext>
            </a:extLst>
          </p:cNvPr>
          <p:cNvGrpSpPr/>
          <p:nvPr/>
        </p:nvGrpSpPr>
        <p:grpSpPr>
          <a:xfrm>
            <a:off x="5732106" y="3522566"/>
            <a:ext cx="880699" cy="655835"/>
            <a:chOff x="970334" y="886028"/>
            <a:chExt cx="8012348" cy="5966596"/>
          </a:xfrm>
          <a:solidFill>
            <a:schemeClr val="bg1"/>
          </a:solidFill>
        </p:grpSpPr>
        <p:sp>
          <p:nvSpPr>
            <p:cNvPr id="49" name="Freeform: Shape 48">
              <a:extLst>
                <a:ext uri="{FF2B5EF4-FFF2-40B4-BE49-F238E27FC236}">
                  <a16:creationId xmlns:a16="http://schemas.microsoft.com/office/drawing/2014/main" id="{E5476E50-1532-4395-AF06-D3E739F7D758}"/>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3802E8-0919-4F56-9D63-34092746B81F}"/>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323CF90-E6D9-44DD-849A-131CD3D7F515}"/>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1FA7CD5-DF3E-4CFB-9150-A595DC24677A}"/>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Tree>
    <p:extLst>
      <p:ext uri="{BB962C8B-B14F-4D97-AF65-F5344CB8AC3E}">
        <p14:creationId xmlns:p14="http://schemas.microsoft.com/office/powerpoint/2010/main" val="301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8744" y="338541"/>
            <a:ext cx="11573197" cy="724247"/>
          </a:xfrm>
          <a:prstGeom prst="rect">
            <a:avLst/>
          </a:prstGeom>
        </p:spPr>
        <p:txBody>
          <a:bodyPr/>
          <a:lstStyle/>
          <a:p>
            <a:r>
              <a:rPr lang="en-US" dirty="0"/>
              <a:t>How control?</a:t>
            </a:r>
          </a:p>
        </p:txBody>
      </p:sp>
      <p:cxnSp>
        <p:nvCxnSpPr>
          <p:cNvPr id="28" name="Elbow Connector 10">
            <a:extLst>
              <a:ext uri="{FF2B5EF4-FFF2-40B4-BE49-F238E27FC236}">
                <a16:creationId xmlns:a16="http://schemas.microsoft.com/office/drawing/2014/main" id="{D44BB36E-CD46-4EB1-9F48-40B66F41CD51}"/>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a:extLst>
              <a:ext uri="{FF2B5EF4-FFF2-40B4-BE49-F238E27FC236}">
                <a16:creationId xmlns:a16="http://schemas.microsoft.com/office/drawing/2014/main" id="{BDA1B73F-E26A-41B6-BB21-0FF53D266044}"/>
              </a:ext>
            </a:extLst>
          </p:cNvPr>
          <p:cNvCxnSpPr>
            <a:cxnSpLocks/>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a:extLst>
              <a:ext uri="{FF2B5EF4-FFF2-40B4-BE49-F238E27FC236}">
                <a16:creationId xmlns:a16="http://schemas.microsoft.com/office/drawing/2014/main" id="{51FAA86A-2E06-48AB-99BE-FBBF774ED964}"/>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a:extLst>
              <a:ext uri="{FF2B5EF4-FFF2-40B4-BE49-F238E27FC236}">
                <a16:creationId xmlns:a16="http://schemas.microsoft.com/office/drawing/2014/main" id="{A5DFF2E1-509F-4C97-8096-F4992285935B}"/>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a:extLst>
              <a:ext uri="{FF2B5EF4-FFF2-40B4-BE49-F238E27FC236}">
                <a16:creationId xmlns:a16="http://schemas.microsoft.com/office/drawing/2014/main" id="{94541A03-FC8B-4E1F-8A9E-2FCAF47C8B1D}"/>
              </a:ext>
            </a:extLst>
          </p:cNvPr>
          <p:cNvGrpSpPr/>
          <p:nvPr/>
        </p:nvGrpSpPr>
        <p:grpSpPr>
          <a:xfrm>
            <a:off x="4354680" y="2271244"/>
            <a:ext cx="3852299" cy="3268838"/>
            <a:chOff x="4708647" y="2271244"/>
            <a:chExt cx="3462733" cy="2938275"/>
          </a:xfrm>
        </p:grpSpPr>
        <p:sp>
          <p:nvSpPr>
            <p:cNvPr id="33" name="자유형: 도형 112">
              <a:extLst>
                <a:ext uri="{FF2B5EF4-FFF2-40B4-BE49-F238E27FC236}">
                  <a16:creationId xmlns:a16="http://schemas.microsoft.com/office/drawing/2014/main" id="{76FDB1C4-0E5A-4063-AEEC-8DE961822ED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a:extLst>
                <a:ext uri="{FF2B5EF4-FFF2-40B4-BE49-F238E27FC236}">
                  <a16:creationId xmlns:a16="http://schemas.microsoft.com/office/drawing/2014/main" id="{8111823E-856F-45C8-9B6A-E37F6B0973F7}"/>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a:extLst>
                <a:ext uri="{FF2B5EF4-FFF2-40B4-BE49-F238E27FC236}">
                  <a16:creationId xmlns:a16="http://schemas.microsoft.com/office/drawing/2014/main" id="{29C81604-2A21-4787-B631-C3A86B7F7B4D}"/>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a:extLst>
                <a:ext uri="{FF2B5EF4-FFF2-40B4-BE49-F238E27FC236}">
                  <a16:creationId xmlns:a16="http://schemas.microsoft.com/office/drawing/2014/main" id="{4CBF9E65-BF38-4C03-946B-98E3E81E719E}"/>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Rounded Rectangle 25">
            <a:extLst>
              <a:ext uri="{FF2B5EF4-FFF2-40B4-BE49-F238E27FC236}">
                <a16:creationId xmlns:a16="http://schemas.microsoft.com/office/drawing/2014/main" id="{C1CAD0E3-010E-4380-834A-8F8CF04E49E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rapezoid 22">
            <a:extLst>
              <a:ext uri="{FF2B5EF4-FFF2-40B4-BE49-F238E27FC236}">
                <a16:creationId xmlns:a16="http://schemas.microsoft.com/office/drawing/2014/main" id="{1379F2FB-2C9C-4A56-83C0-32A3E7A1416C}"/>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Freeform 53">
            <a:extLst>
              <a:ext uri="{FF2B5EF4-FFF2-40B4-BE49-F238E27FC236}">
                <a16:creationId xmlns:a16="http://schemas.microsoft.com/office/drawing/2014/main" id="{950A7A2A-2295-475B-8F9E-E40AB462F5DE}"/>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Freeform 55">
            <a:extLst>
              <a:ext uri="{FF2B5EF4-FFF2-40B4-BE49-F238E27FC236}">
                <a16:creationId xmlns:a16="http://schemas.microsoft.com/office/drawing/2014/main" id="{BED30A33-B1A5-4BC3-8382-9BED35938C88}"/>
              </a:ext>
            </a:extLst>
          </p:cNvPr>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 name="Picture 3" descr="A picture containing person, striped&#10;&#10;Description automatically generated">
            <a:extLst>
              <a:ext uri="{FF2B5EF4-FFF2-40B4-BE49-F238E27FC236}">
                <a16:creationId xmlns:a16="http://schemas.microsoft.com/office/drawing/2014/main" id="{746861EE-290F-6D4E-BB92-9AADFB971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6" y="940426"/>
            <a:ext cx="3581152" cy="2131510"/>
          </a:xfrm>
          <a:prstGeom prst="rect">
            <a:avLst/>
          </a:prstGeom>
        </p:spPr>
      </p:pic>
      <p:sp>
        <p:nvSpPr>
          <p:cNvPr id="5" name="TextBox 4">
            <a:extLst>
              <a:ext uri="{FF2B5EF4-FFF2-40B4-BE49-F238E27FC236}">
                <a16:creationId xmlns:a16="http://schemas.microsoft.com/office/drawing/2014/main" id="{8910A0A1-842D-824C-BF2A-B66835F9A63F}"/>
              </a:ext>
            </a:extLst>
          </p:cNvPr>
          <p:cNvSpPr txBox="1"/>
          <p:nvPr/>
        </p:nvSpPr>
        <p:spPr>
          <a:xfrm>
            <a:off x="751926" y="3230722"/>
            <a:ext cx="2576238" cy="461665"/>
          </a:xfrm>
          <a:prstGeom prst="rect">
            <a:avLst/>
          </a:prstGeom>
          <a:noFill/>
        </p:spPr>
        <p:txBody>
          <a:bodyPr wrap="square" rtlCol="0">
            <a:spAutoFit/>
          </a:bodyPr>
          <a:lstStyle/>
          <a:p>
            <a:r>
              <a:rPr lang="en-CN" sz="2400" dirty="0"/>
              <a:t>Shake your Head </a:t>
            </a:r>
          </a:p>
        </p:txBody>
      </p:sp>
      <p:pic>
        <p:nvPicPr>
          <p:cNvPr id="7" name="Picture 6" descr="A picture containing indoor, items&#10;&#10;Description automatically generated">
            <a:extLst>
              <a:ext uri="{FF2B5EF4-FFF2-40B4-BE49-F238E27FC236}">
                <a16:creationId xmlns:a16="http://schemas.microsoft.com/office/drawing/2014/main" id="{37450056-BC8B-B641-B7C4-3C27A4B8E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740" y="1208170"/>
            <a:ext cx="3182986" cy="2063546"/>
          </a:xfrm>
          <a:prstGeom prst="rect">
            <a:avLst/>
          </a:prstGeom>
        </p:spPr>
      </p:pic>
      <p:sp>
        <p:nvSpPr>
          <p:cNvPr id="8" name="TextBox 7">
            <a:extLst>
              <a:ext uri="{FF2B5EF4-FFF2-40B4-BE49-F238E27FC236}">
                <a16:creationId xmlns:a16="http://schemas.microsoft.com/office/drawing/2014/main" id="{D4058E8F-F895-FB45-BE81-EC76CCD5AD7B}"/>
              </a:ext>
            </a:extLst>
          </p:cNvPr>
          <p:cNvSpPr txBox="1"/>
          <p:nvPr/>
        </p:nvSpPr>
        <p:spPr>
          <a:xfrm>
            <a:off x="8598661" y="3985620"/>
            <a:ext cx="3236784" cy="861774"/>
          </a:xfrm>
          <a:prstGeom prst="rect">
            <a:avLst/>
          </a:prstGeom>
          <a:noFill/>
        </p:spPr>
        <p:txBody>
          <a:bodyPr wrap="none" rtlCol="0">
            <a:spAutoFit/>
          </a:bodyPr>
          <a:lstStyle/>
          <a:p>
            <a:r>
              <a:rPr lang="en-CN" sz="3200" dirty="0"/>
              <a:t>Extra Controllers</a:t>
            </a:r>
          </a:p>
          <a:p>
            <a:endParaRPr lang="en-CN" dirty="0"/>
          </a:p>
        </p:txBody>
      </p:sp>
      <p:pic>
        <p:nvPicPr>
          <p:cNvPr id="10" name="Picture 9" descr="A pair of black sunglasses&#10;&#10;Description automatically generated with medium confidence">
            <a:extLst>
              <a:ext uri="{FF2B5EF4-FFF2-40B4-BE49-F238E27FC236}">
                <a16:creationId xmlns:a16="http://schemas.microsoft.com/office/drawing/2014/main" id="{3B87E0CE-9FDA-0442-8C3F-10EAA0091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15" y="5152831"/>
            <a:ext cx="2995119" cy="1575893"/>
          </a:xfrm>
          <a:prstGeom prst="rect">
            <a:avLst/>
          </a:prstGeom>
        </p:spPr>
      </p:pic>
      <p:sp>
        <p:nvSpPr>
          <p:cNvPr id="11" name="TextBox 10">
            <a:extLst>
              <a:ext uri="{FF2B5EF4-FFF2-40B4-BE49-F238E27FC236}">
                <a16:creationId xmlns:a16="http://schemas.microsoft.com/office/drawing/2014/main" id="{2F6C8DF6-99F9-6343-96DB-678175072168}"/>
              </a:ext>
            </a:extLst>
          </p:cNvPr>
          <p:cNvSpPr txBox="1"/>
          <p:nvPr/>
        </p:nvSpPr>
        <p:spPr>
          <a:xfrm>
            <a:off x="3594267" y="6191418"/>
            <a:ext cx="3044423" cy="461665"/>
          </a:xfrm>
          <a:prstGeom prst="rect">
            <a:avLst/>
          </a:prstGeom>
          <a:noFill/>
        </p:spPr>
        <p:txBody>
          <a:bodyPr wrap="none" rtlCol="0">
            <a:spAutoFit/>
          </a:bodyPr>
          <a:lstStyle/>
          <a:p>
            <a:r>
              <a:rPr lang="en-CN" sz="2400" dirty="0"/>
              <a:t>Expensive t</a:t>
            </a:r>
            <a:r>
              <a:rPr lang="en-GB" sz="2400" dirty="0"/>
              <a:t>o</a:t>
            </a:r>
            <a:r>
              <a:rPr lang="en-CN" sz="2400" dirty="0"/>
              <a:t>uch pad</a:t>
            </a:r>
          </a:p>
        </p:txBody>
      </p:sp>
      <p:pic>
        <p:nvPicPr>
          <p:cNvPr id="13" name="Picture 12" descr="A picture containing text, person, sport, player&#10;&#10;Description automatically generated">
            <a:extLst>
              <a:ext uri="{FF2B5EF4-FFF2-40B4-BE49-F238E27FC236}">
                <a16:creationId xmlns:a16="http://schemas.microsoft.com/office/drawing/2014/main" id="{1D583D04-960E-BA4C-9B90-4B2251FBDB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3444" y="5238188"/>
            <a:ext cx="4088865" cy="1525426"/>
          </a:xfrm>
          <a:prstGeom prst="rect">
            <a:avLst/>
          </a:prstGeom>
        </p:spPr>
      </p:pic>
      <p:sp>
        <p:nvSpPr>
          <p:cNvPr id="3" name="TextBox 2">
            <a:extLst>
              <a:ext uri="{FF2B5EF4-FFF2-40B4-BE49-F238E27FC236}">
                <a16:creationId xmlns:a16="http://schemas.microsoft.com/office/drawing/2014/main" id="{AF398CA1-EB9A-9C4F-8BC7-9F07A63CBC1A}"/>
              </a:ext>
            </a:extLst>
          </p:cNvPr>
          <p:cNvSpPr txBox="1"/>
          <p:nvPr/>
        </p:nvSpPr>
        <p:spPr>
          <a:xfrm>
            <a:off x="4944561" y="829056"/>
            <a:ext cx="3359942" cy="4820351"/>
          </a:xfrm>
          <a:prstGeom prst="rect">
            <a:avLst/>
          </a:prstGeom>
          <a:noFill/>
        </p:spPr>
        <p:txBody>
          <a:bodyPr wrap="square" rtlCol="0">
            <a:spAutoFit/>
          </a:bodyPr>
          <a:lstStyle/>
          <a:p>
            <a:r>
              <a:rPr lang="en-CN" sz="30000" dirty="0"/>
              <a:t>?</a:t>
            </a:r>
          </a:p>
        </p:txBody>
      </p:sp>
    </p:spTree>
    <p:extLst>
      <p:ext uri="{BB962C8B-B14F-4D97-AF65-F5344CB8AC3E}">
        <p14:creationId xmlns:p14="http://schemas.microsoft.com/office/powerpoint/2010/main" val="330342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37F2258-B373-4173-9575-1AD7868AA75B}"/>
              </a:ext>
            </a:extLst>
          </p:cNvPr>
          <p:cNvSpPr>
            <a:spLocks noGrp="1"/>
          </p:cNvSpPr>
          <p:nvPr>
            <p:ph type="pic" sz="quarter" idx="10"/>
          </p:nvPr>
        </p:nvSpPr>
        <p:spPr>
          <a:xfrm>
            <a:off x="0" y="9144"/>
            <a:ext cx="12192000" cy="6858000"/>
          </a:xfrm>
        </p:spPr>
      </p:sp>
      <p:sp>
        <p:nvSpPr>
          <p:cNvPr id="10" name="Rectangle 9">
            <a:extLst>
              <a:ext uri="{FF2B5EF4-FFF2-40B4-BE49-F238E27FC236}">
                <a16:creationId xmlns:a16="http://schemas.microsoft.com/office/drawing/2014/main" id="{1543D06B-48DF-4CBC-8D85-C99F3B9188E3}"/>
              </a:ext>
            </a:extLst>
          </p:cNvPr>
          <p:cNvSpPr/>
          <p:nvPr/>
        </p:nvSpPr>
        <p:spPr>
          <a:xfrm>
            <a:off x="857250" y="4114800"/>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898A35-9DEF-4280-92A9-60B0674C2634}"/>
              </a:ext>
            </a:extLst>
          </p:cNvPr>
          <p:cNvSpPr/>
          <p:nvPr/>
        </p:nvSpPr>
        <p:spPr>
          <a:xfrm>
            <a:off x="857250" y="4905375"/>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273D5-6C3F-4F01-8877-F3C4ED44480B}"/>
              </a:ext>
            </a:extLst>
          </p:cNvPr>
          <p:cNvSpPr/>
          <p:nvPr/>
        </p:nvSpPr>
        <p:spPr>
          <a:xfrm>
            <a:off x="857250" y="5695950"/>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0D26F6B-981D-4758-8242-64DE43B8BB70}"/>
              </a:ext>
            </a:extLst>
          </p:cNvPr>
          <p:cNvSpPr txBox="1"/>
          <p:nvPr/>
        </p:nvSpPr>
        <p:spPr>
          <a:xfrm>
            <a:off x="8921354" y="4191327"/>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  64,090</a:t>
            </a:r>
            <a:endParaRPr lang="ko-KR" altLang="en-US" sz="2800" b="1" dirty="0">
              <a:solidFill>
                <a:schemeClr val="bg1"/>
              </a:solidFill>
              <a:cs typeface="Arial" pitchFamily="34" charset="0"/>
            </a:endParaRPr>
          </a:p>
        </p:txBody>
      </p:sp>
      <p:sp>
        <p:nvSpPr>
          <p:cNvPr id="14" name="TextBox 13">
            <a:extLst>
              <a:ext uri="{FF2B5EF4-FFF2-40B4-BE49-F238E27FC236}">
                <a16:creationId xmlns:a16="http://schemas.microsoft.com/office/drawing/2014/main" id="{90B402E6-0B69-428B-ABA4-D1FB985E889F}"/>
              </a:ext>
            </a:extLst>
          </p:cNvPr>
          <p:cNvSpPr txBox="1"/>
          <p:nvPr/>
        </p:nvSpPr>
        <p:spPr>
          <a:xfrm>
            <a:off x="8921354" y="4948565"/>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$124,090</a:t>
            </a:r>
            <a:endParaRPr lang="ko-KR" altLang="en-US" sz="2800" b="1" dirty="0">
              <a:solidFill>
                <a:schemeClr val="bg1"/>
              </a:solidFill>
              <a:cs typeface="Arial" pitchFamily="34" charset="0"/>
            </a:endParaRPr>
          </a:p>
        </p:txBody>
      </p:sp>
      <p:sp>
        <p:nvSpPr>
          <p:cNvPr id="15" name="TextBox 14">
            <a:extLst>
              <a:ext uri="{FF2B5EF4-FFF2-40B4-BE49-F238E27FC236}">
                <a16:creationId xmlns:a16="http://schemas.microsoft.com/office/drawing/2014/main" id="{240E7433-AAE8-44C4-9480-BF363900A364}"/>
              </a:ext>
            </a:extLst>
          </p:cNvPr>
          <p:cNvSpPr txBox="1"/>
          <p:nvPr/>
        </p:nvSpPr>
        <p:spPr>
          <a:xfrm>
            <a:off x="8921354" y="5772477"/>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$234,090</a:t>
            </a:r>
            <a:endParaRPr lang="ko-KR" altLang="en-US" sz="2800" b="1" dirty="0">
              <a:solidFill>
                <a:schemeClr val="bg1"/>
              </a:solidFill>
              <a:cs typeface="Arial" pitchFamily="34" charset="0"/>
            </a:endParaRPr>
          </a:p>
        </p:txBody>
      </p:sp>
      <p:sp>
        <p:nvSpPr>
          <p:cNvPr id="17" name="TextBox 16">
            <a:extLst>
              <a:ext uri="{FF2B5EF4-FFF2-40B4-BE49-F238E27FC236}">
                <a16:creationId xmlns:a16="http://schemas.microsoft.com/office/drawing/2014/main" id="{BE4B9566-7E05-4A8D-81AC-1A82FDF3E2C5}"/>
              </a:ext>
            </a:extLst>
          </p:cNvPr>
          <p:cNvSpPr txBox="1"/>
          <p:nvPr/>
        </p:nvSpPr>
        <p:spPr>
          <a:xfrm>
            <a:off x="6454778" y="4211493"/>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18" name="TextBox 17">
            <a:extLst>
              <a:ext uri="{FF2B5EF4-FFF2-40B4-BE49-F238E27FC236}">
                <a16:creationId xmlns:a16="http://schemas.microsoft.com/office/drawing/2014/main" id="{27CCDFCE-89E3-4316-98B2-3F81A9E5012C}"/>
              </a:ext>
            </a:extLst>
          </p:cNvPr>
          <p:cNvSpPr txBox="1"/>
          <p:nvPr/>
        </p:nvSpPr>
        <p:spPr>
          <a:xfrm>
            <a:off x="4408344" y="4211493"/>
            <a:ext cx="1692093" cy="276998"/>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9" name="TextBox 18">
            <a:extLst>
              <a:ext uri="{FF2B5EF4-FFF2-40B4-BE49-F238E27FC236}">
                <a16:creationId xmlns:a16="http://schemas.microsoft.com/office/drawing/2014/main" id="{1E0FBE74-0C66-4E41-BD1F-7A5092390A9B}"/>
              </a:ext>
            </a:extLst>
          </p:cNvPr>
          <p:cNvSpPr txBox="1"/>
          <p:nvPr/>
        </p:nvSpPr>
        <p:spPr>
          <a:xfrm>
            <a:off x="1121430" y="4222105"/>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F666C96F-95E6-4A08-A249-7E7963AD516A}"/>
              </a:ext>
            </a:extLst>
          </p:cNvPr>
          <p:cNvSpPr txBox="1"/>
          <p:nvPr/>
        </p:nvSpPr>
        <p:spPr>
          <a:xfrm>
            <a:off x="6454778" y="5005735"/>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1" name="TextBox 20">
            <a:extLst>
              <a:ext uri="{FF2B5EF4-FFF2-40B4-BE49-F238E27FC236}">
                <a16:creationId xmlns:a16="http://schemas.microsoft.com/office/drawing/2014/main" id="{08ED80A6-CD6B-4E4F-B1CB-4BF7AD095195}"/>
              </a:ext>
            </a:extLst>
          </p:cNvPr>
          <p:cNvSpPr txBox="1"/>
          <p:nvPr/>
        </p:nvSpPr>
        <p:spPr>
          <a:xfrm>
            <a:off x="4408344" y="5005735"/>
            <a:ext cx="1692093" cy="276998"/>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D76BC20F-485F-4845-AB13-29DACE7C4856}"/>
              </a:ext>
            </a:extLst>
          </p:cNvPr>
          <p:cNvSpPr txBox="1"/>
          <p:nvPr/>
        </p:nvSpPr>
        <p:spPr>
          <a:xfrm>
            <a:off x="1121430" y="5016347"/>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A3F39829-33E3-433D-8250-F037FC5F3FCB}"/>
              </a:ext>
            </a:extLst>
          </p:cNvPr>
          <p:cNvSpPr txBox="1"/>
          <p:nvPr/>
        </p:nvSpPr>
        <p:spPr>
          <a:xfrm>
            <a:off x="6454778" y="5799977"/>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4" name="TextBox 23">
            <a:extLst>
              <a:ext uri="{FF2B5EF4-FFF2-40B4-BE49-F238E27FC236}">
                <a16:creationId xmlns:a16="http://schemas.microsoft.com/office/drawing/2014/main" id="{50A4679C-1D80-4DAA-9F16-1012CC748EBA}"/>
              </a:ext>
            </a:extLst>
          </p:cNvPr>
          <p:cNvSpPr txBox="1"/>
          <p:nvPr/>
        </p:nvSpPr>
        <p:spPr>
          <a:xfrm>
            <a:off x="4408344" y="5799977"/>
            <a:ext cx="1692093" cy="276998"/>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5" name="TextBox 24">
            <a:extLst>
              <a:ext uri="{FF2B5EF4-FFF2-40B4-BE49-F238E27FC236}">
                <a16:creationId xmlns:a16="http://schemas.microsoft.com/office/drawing/2014/main" id="{6F6B3E4E-48E0-46C8-B23B-136A20F285C1}"/>
              </a:ext>
            </a:extLst>
          </p:cNvPr>
          <p:cNvSpPr txBox="1"/>
          <p:nvPr/>
        </p:nvSpPr>
        <p:spPr>
          <a:xfrm>
            <a:off x="1121430" y="5810589"/>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9B48D107-041E-4A3F-88D1-B65111F9042A}"/>
              </a:ext>
            </a:extLst>
          </p:cNvPr>
          <p:cNvSpPr txBox="1"/>
          <p:nvPr/>
        </p:nvSpPr>
        <p:spPr>
          <a:xfrm>
            <a:off x="803496" y="561892"/>
            <a:ext cx="3568440" cy="1569660"/>
          </a:xfrm>
          <a:prstGeom prst="rect">
            <a:avLst/>
          </a:prstGeom>
          <a:noFill/>
        </p:spPr>
        <p:txBody>
          <a:bodyPr wrap="square" rtlCol="0" anchor="ctr">
            <a:spAutoFit/>
          </a:bodyPr>
          <a:lstStyle/>
          <a:p>
            <a:r>
              <a:rPr lang="en-US" altLang="ko-KR" sz="4800" b="1" dirty="0">
                <a:solidFill>
                  <a:schemeClr val="bg1"/>
                </a:solidFill>
                <a:cs typeface="Arial" pitchFamily="34" charset="0"/>
              </a:rPr>
              <a:t>AWESOME</a:t>
            </a:r>
          </a:p>
          <a:p>
            <a:r>
              <a:rPr lang="en-GB" altLang="ko-KR" sz="4800" b="1" dirty="0">
                <a:solidFill>
                  <a:schemeClr val="bg1"/>
                </a:solidFill>
                <a:cs typeface="Arial" pitchFamily="34" charset="0"/>
              </a:rPr>
              <a:t>S</a:t>
            </a:r>
            <a:r>
              <a:rPr lang="en-US" altLang="ko-KR" sz="4800" b="1" dirty="0">
                <a:solidFill>
                  <a:schemeClr val="bg1"/>
                </a:solidFill>
                <a:cs typeface="Arial" pitchFamily="34" charset="0"/>
              </a:rPr>
              <a:t>LIDE</a:t>
            </a:r>
            <a:endParaRPr lang="ko-KR" altLang="en-US" sz="4800" b="1" dirty="0">
              <a:solidFill>
                <a:schemeClr val="bg1"/>
              </a:solidFill>
              <a:cs typeface="Arial" pitchFamily="34" charset="0"/>
            </a:endParaRPr>
          </a:p>
        </p:txBody>
      </p:sp>
    </p:spTree>
    <p:extLst>
      <p:ext uri="{BB962C8B-B14F-4D97-AF65-F5344CB8AC3E}">
        <p14:creationId xmlns:p14="http://schemas.microsoft.com/office/powerpoint/2010/main" val="122880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2">
            <a:extLst>
              <a:ext uri="{FF2B5EF4-FFF2-40B4-BE49-F238E27FC236}">
                <a16:creationId xmlns:a16="http://schemas.microsoft.com/office/drawing/2014/main" id="{78F8EAD4-7943-4E50-A701-B460A9F2BF5C}"/>
              </a:ext>
            </a:extLst>
          </p:cNvPr>
          <p:cNvGrpSpPr/>
          <p:nvPr/>
        </p:nvGrpSpPr>
        <p:grpSpPr>
          <a:xfrm>
            <a:off x="5115014" y="2724111"/>
            <a:ext cx="1902956" cy="1902956"/>
            <a:chOff x="5149010" y="2724110"/>
            <a:chExt cx="1902956" cy="1902956"/>
          </a:xfrm>
        </p:grpSpPr>
        <p:sp>
          <p:nvSpPr>
            <p:cNvPr id="4" name="Oval 10">
              <a:extLst>
                <a:ext uri="{FF2B5EF4-FFF2-40B4-BE49-F238E27FC236}">
                  <a16:creationId xmlns:a16="http://schemas.microsoft.com/office/drawing/2014/main" id="{96E8628F-5918-4491-A002-DD74845F8CA1}"/>
                </a:ext>
              </a:extLst>
            </p:cNvPr>
            <p:cNvSpPr/>
            <p:nvPr/>
          </p:nvSpPr>
          <p:spPr>
            <a:xfrm>
              <a:off x="5263310" y="2838410"/>
              <a:ext cx="1674356" cy="1674356"/>
            </a:xfrm>
            <a:prstGeom prst="ellipse">
              <a:avLst/>
            </a:prstGeom>
            <a:solidFill>
              <a:schemeClr val="accent4">
                <a:alpha val="64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b="1" dirty="0">
                <a:solidFill>
                  <a:schemeClr val="tx1">
                    <a:lumMod val="75000"/>
                    <a:lumOff val="25000"/>
                  </a:schemeClr>
                </a:solidFill>
              </a:endParaRPr>
            </a:p>
          </p:txBody>
        </p:sp>
        <p:sp>
          <p:nvSpPr>
            <p:cNvPr id="5" name="타원 1">
              <a:extLst>
                <a:ext uri="{FF2B5EF4-FFF2-40B4-BE49-F238E27FC236}">
                  <a16:creationId xmlns:a16="http://schemas.microsoft.com/office/drawing/2014/main" id="{035DC4BF-1861-49CD-A3C0-27B8806A7824}"/>
                </a:ext>
              </a:extLst>
            </p:cNvPr>
            <p:cNvSpPr/>
            <p:nvPr/>
          </p:nvSpPr>
          <p:spPr>
            <a:xfrm>
              <a:off x="5149010" y="2724110"/>
              <a:ext cx="1902956" cy="1902956"/>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6" name="그룹 4">
            <a:extLst>
              <a:ext uri="{FF2B5EF4-FFF2-40B4-BE49-F238E27FC236}">
                <a16:creationId xmlns:a16="http://schemas.microsoft.com/office/drawing/2014/main" id="{468E056E-D4F2-4818-9314-EEC4C4E7DBA5}"/>
              </a:ext>
            </a:extLst>
          </p:cNvPr>
          <p:cNvGrpSpPr/>
          <p:nvPr/>
        </p:nvGrpSpPr>
        <p:grpSpPr>
          <a:xfrm>
            <a:off x="7884862" y="3103198"/>
            <a:ext cx="1152000" cy="1152000"/>
            <a:chOff x="7547046" y="3129385"/>
            <a:chExt cx="1152000" cy="1152000"/>
          </a:xfrm>
        </p:grpSpPr>
        <p:sp>
          <p:nvSpPr>
            <p:cNvPr id="7" name="Oval 10">
              <a:extLst>
                <a:ext uri="{FF2B5EF4-FFF2-40B4-BE49-F238E27FC236}">
                  <a16:creationId xmlns:a16="http://schemas.microsoft.com/office/drawing/2014/main" id="{64BC5B6C-A634-43F3-9B8C-AEDF1C66C85C}"/>
                </a:ext>
              </a:extLst>
            </p:cNvPr>
            <p:cNvSpPr/>
            <p:nvPr/>
          </p:nvSpPr>
          <p:spPr>
            <a:xfrm>
              <a:off x="7619046" y="3201385"/>
              <a:ext cx="1008000" cy="1008000"/>
            </a:xfrm>
            <a:prstGeom prst="ellipse">
              <a:avLst/>
            </a:prstGeom>
            <a:solidFill>
              <a:schemeClr val="accent1">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8" name="타원 39">
              <a:extLst>
                <a:ext uri="{FF2B5EF4-FFF2-40B4-BE49-F238E27FC236}">
                  <a16:creationId xmlns:a16="http://schemas.microsoft.com/office/drawing/2014/main" id="{D61DF97A-4281-4378-8EE2-34AD58F54181}"/>
                </a:ext>
              </a:extLst>
            </p:cNvPr>
            <p:cNvSpPr/>
            <p:nvPr/>
          </p:nvSpPr>
          <p:spPr>
            <a:xfrm>
              <a:off x="7547046" y="3129385"/>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9" name="그룹 6">
            <a:extLst>
              <a:ext uri="{FF2B5EF4-FFF2-40B4-BE49-F238E27FC236}">
                <a16:creationId xmlns:a16="http://schemas.microsoft.com/office/drawing/2014/main" id="{406DE1CC-3428-4109-A18F-8433E508AEB1}"/>
              </a:ext>
            </a:extLst>
          </p:cNvPr>
          <p:cNvGrpSpPr/>
          <p:nvPr/>
        </p:nvGrpSpPr>
        <p:grpSpPr>
          <a:xfrm>
            <a:off x="9967038" y="2141869"/>
            <a:ext cx="1008000" cy="1008000"/>
            <a:chOff x="8988825" y="2139525"/>
            <a:chExt cx="1008000" cy="1008000"/>
          </a:xfrm>
        </p:grpSpPr>
        <p:sp>
          <p:nvSpPr>
            <p:cNvPr id="10" name="Oval 10">
              <a:extLst>
                <a:ext uri="{FF2B5EF4-FFF2-40B4-BE49-F238E27FC236}">
                  <a16:creationId xmlns:a16="http://schemas.microsoft.com/office/drawing/2014/main" id="{29AFE53A-5A87-4FB7-AA83-B1A23C094BDF}"/>
                </a:ext>
              </a:extLst>
            </p:cNvPr>
            <p:cNvSpPr/>
            <p:nvPr/>
          </p:nvSpPr>
          <p:spPr>
            <a:xfrm>
              <a:off x="9060825" y="2211525"/>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11" name="타원 42">
              <a:extLst>
                <a:ext uri="{FF2B5EF4-FFF2-40B4-BE49-F238E27FC236}">
                  <a16:creationId xmlns:a16="http://schemas.microsoft.com/office/drawing/2014/main" id="{AFCB4FF7-A911-40A2-B04A-50CADB36B249}"/>
                </a:ext>
              </a:extLst>
            </p:cNvPr>
            <p:cNvSpPr/>
            <p:nvPr/>
          </p:nvSpPr>
          <p:spPr>
            <a:xfrm>
              <a:off x="8988825" y="2139525"/>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12" name="그룹 7">
            <a:extLst>
              <a:ext uri="{FF2B5EF4-FFF2-40B4-BE49-F238E27FC236}">
                <a16:creationId xmlns:a16="http://schemas.microsoft.com/office/drawing/2014/main" id="{85E8D5D4-B985-46F0-9186-A9D6D6A00C2D}"/>
              </a:ext>
            </a:extLst>
          </p:cNvPr>
          <p:cNvGrpSpPr/>
          <p:nvPr/>
        </p:nvGrpSpPr>
        <p:grpSpPr>
          <a:xfrm>
            <a:off x="9967038" y="4210869"/>
            <a:ext cx="1008000" cy="1008000"/>
            <a:chOff x="8988825" y="4210868"/>
            <a:chExt cx="1008000" cy="1008000"/>
          </a:xfrm>
        </p:grpSpPr>
        <p:sp>
          <p:nvSpPr>
            <p:cNvPr id="13" name="Oval 10">
              <a:extLst>
                <a:ext uri="{FF2B5EF4-FFF2-40B4-BE49-F238E27FC236}">
                  <a16:creationId xmlns:a16="http://schemas.microsoft.com/office/drawing/2014/main" id="{543C55EE-DFAA-44FF-BFCE-636014A8F928}"/>
                </a:ext>
              </a:extLst>
            </p:cNvPr>
            <p:cNvSpPr/>
            <p:nvPr/>
          </p:nvSpPr>
          <p:spPr>
            <a:xfrm>
              <a:off x="9060825" y="4282868"/>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14" name="타원 44">
              <a:extLst>
                <a:ext uri="{FF2B5EF4-FFF2-40B4-BE49-F238E27FC236}">
                  <a16:creationId xmlns:a16="http://schemas.microsoft.com/office/drawing/2014/main" id="{80B04B90-E2A7-4795-BD63-4E5E1D12B796}"/>
                </a:ext>
              </a:extLst>
            </p:cNvPr>
            <p:cNvSpPr/>
            <p:nvPr/>
          </p:nvSpPr>
          <p:spPr>
            <a:xfrm>
              <a:off x="8988825" y="4210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cxnSp>
        <p:nvCxnSpPr>
          <p:cNvPr id="15" name="직선 연결선 5">
            <a:extLst>
              <a:ext uri="{FF2B5EF4-FFF2-40B4-BE49-F238E27FC236}">
                <a16:creationId xmlns:a16="http://schemas.microsoft.com/office/drawing/2014/main" id="{29B5F666-4B53-4C12-8797-D3017E49E01A}"/>
              </a:ext>
            </a:extLst>
          </p:cNvPr>
          <p:cNvCxnSpPr>
            <a:cxnSpLocks/>
            <a:stCxn id="5" idx="6"/>
            <a:endCxn id="8" idx="2"/>
          </p:cNvCxnSpPr>
          <p:nvPr/>
        </p:nvCxnSpPr>
        <p:spPr>
          <a:xfrm>
            <a:off x="7017970" y="3675590"/>
            <a:ext cx="866892"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8">
            <a:extLst>
              <a:ext uri="{FF2B5EF4-FFF2-40B4-BE49-F238E27FC236}">
                <a16:creationId xmlns:a16="http://schemas.microsoft.com/office/drawing/2014/main" id="{45A543D6-C2C5-4BF7-A76A-0C2ACF6460D7}"/>
              </a:ext>
            </a:extLst>
          </p:cNvPr>
          <p:cNvCxnSpPr>
            <a:cxnSpLocks/>
            <a:stCxn id="8" idx="6"/>
          </p:cNvCxnSpPr>
          <p:nvPr/>
        </p:nvCxnSpPr>
        <p:spPr>
          <a:xfrm>
            <a:off x="9036862" y="3679199"/>
            <a:ext cx="1434174" cy="10641"/>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1">
            <a:extLst>
              <a:ext uri="{FF2B5EF4-FFF2-40B4-BE49-F238E27FC236}">
                <a16:creationId xmlns:a16="http://schemas.microsoft.com/office/drawing/2014/main" id="{8CA922E0-049C-47EB-B156-5D133CC66ECC}"/>
              </a:ext>
            </a:extLst>
          </p:cNvPr>
          <p:cNvCxnSpPr/>
          <p:nvPr/>
        </p:nvCxnSpPr>
        <p:spPr>
          <a:xfrm>
            <a:off x="10471038" y="3147527"/>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18" name="그룹 9">
            <a:extLst>
              <a:ext uri="{FF2B5EF4-FFF2-40B4-BE49-F238E27FC236}">
                <a16:creationId xmlns:a16="http://schemas.microsoft.com/office/drawing/2014/main" id="{D7B448AE-1745-4DA5-A430-52CEBC7DFF2C}"/>
              </a:ext>
            </a:extLst>
          </p:cNvPr>
          <p:cNvGrpSpPr/>
          <p:nvPr/>
        </p:nvGrpSpPr>
        <p:grpSpPr>
          <a:xfrm>
            <a:off x="3096121" y="3103198"/>
            <a:ext cx="1152000" cy="1152000"/>
            <a:chOff x="3517627" y="3101123"/>
            <a:chExt cx="1152000" cy="1152000"/>
          </a:xfrm>
        </p:grpSpPr>
        <p:sp>
          <p:nvSpPr>
            <p:cNvPr id="19" name="Oval 10">
              <a:extLst>
                <a:ext uri="{FF2B5EF4-FFF2-40B4-BE49-F238E27FC236}">
                  <a16:creationId xmlns:a16="http://schemas.microsoft.com/office/drawing/2014/main" id="{78D0F881-235A-4AA5-889F-A71984574EFB}"/>
                </a:ext>
              </a:extLst>
            </p:cNvPr>
            <p:cNvSpPr/>
            <p:nvPr/>
          </p:nvSpPr>
          <p:spPr>
            <a:xfrm rot="10800000">
              <a:off x="3589627" y="3173123"/>
              <a:ext cx="1008000" cy="1008000"/>
            </a:xfrm>
            <a:prstGeom prst="ellipse">
              <a:avLst/>
            </a:prstGeom>
            <a:solidFill>
              <a:schemeClr val="accent3">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20" name="타원 58">
              <a:extLst>
                <a:ext uri="{FF2B5EF4-FFF2-40B4-BE49-F238E27FC236}">
                  <a16:creationId xmlns:a16="http://schemas.microsoft.com/office/drawing/2014/main" id="{35FE7B7D-2EB2-4A8C-A3B0-A5EC0CC9314E}"/>
                </a:ext>
              </a:extLst>
            </p:cNvPr>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21" name="그룹 12">
            <a:extLst>
              <a:ext uri="{FF2B5EF4-FFF2-40B4-BE49-F238E27FC236}">
                <a16:creationId xmlns:a16="http://schemas.microsoft.com/office/drawing/2014/main" id="{2BD9FE5F-33DE-4621-94CF-4AF7A97E4FAC}"/>
              </a:ext>
            </a:extLst>
          </p:cNvPr>
          <p:cNvGrpSpPr/>
          <p:nvPr/>
        </p:nvGrpSpPr>
        <p:grpSpPr>
          <a:xfrm>
            <a:off x="1284513" y="4210869"/>
            <a:ext cx="1008000" cy="1008000"/>
            <a:chOff x="2208962" y="4213211"/>
            <a:chExt cx="1008000" cy="1008000"/>
          </a:xfrm>
        </p:grpSpPr>
        <p:sp>
          <p:nvSpPr>
            <p:cNvPr id="22" name="Oval 10">
              <a:extLst>
                <a:ext uri="{FF2B5EF4-FFF2-40B4-BE49-F238E27FC236}">
                  <a16:creationId xmlns:a16="http://schemas.microsoft.com/office/drawing/2014/main" id="{7399FB7D-3692-45D4-AA95-892854F0DE9B}"/>
                </a:ext>
              </a:extLst>
            </p:cNvPr>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23" name="타원 59">
              <a:extLst>
                <a:ext uri="{FF2B5EF4-FFF2-40B4-BE49-F238E27FC236}">
                  <a16:creationId xmlns:a16="http://schemas.microsoft.com/office/drawing/2014/main" id="{4AE130D9-30BB-4D7C-B3C7-1B68DBC38841}"/>
                </a:ext>
              </a:extLst>
            </p:cNvPr>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24" name="그룹 10">
            <a:extLst>
              <a:ext uri="{FF2B5EF4-FFF2-40B4-BE49-F238E27FC236}">
                <a16:creationId xmlns:a16="http://schemas.microsoft.com/office/drawing/2014/main" id="{DBA03A52-45BB-4078-AA2D-C9C8AEB5E59C}"/>
              </a:ext>
            </a:extLst>
          </p:cNvPr>
          <p:cNvGrpSpPr/>
          <p:nvPr/>
        </p:nvGrpSpPr>
        <p:grpSpPr>
          <a:xfrm>
            <a:off x="1284513" y="2141869"/>
            <a:ext cx="1008000" cy="1008000"/>
            <a:chOff x="2208962" y="2141868"/>
            <a:chExt cx="1008000" cy="1008000"/>
          </a:xfrm>
        </p:grpSpPr>
        <p:sp>
          <p:nvSpPr>
            <p:cNvPr id="25" name="Oval 10">
              <a:extLst>
                <a:ext uri="{FF2B5EF4-FFF2-40B4-BE49-F238E27FC236}">
                  <a16:creationId xmlns:a16="http://schemas.microsoft.com/office/drawing/2014/main" id="{7C9B5E94-3EE3-412A-834D-6C58BF889637}"/>
                </a:ext>
              </a:extLst>
            </p:cNvPr>
            <p:cNvSpPr/>
            <p:nvPr/>
          </p:nvSpPr>
          <p:spPr>
            <a:xfrm rot="10800000">
              <a:off x="2280962" y="2213868"/>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26" name="타원 61">
              <a:extLst>
                <a:ext uri="{FF2B5EF4-FFF2-40B4-BE49-F238E27FC236}">
                  <a16:creationId xmlns:a16="http://schemas.microsoft.com/office/drawing/2014/main" id="{DD17F97F-80FB-4537-84EA-FC2A839D740A}"/>
                </a:ext>
              </a:extLst>
            </p:cNvPr>
            <p:cNvSpPr/>
            <p:nvPr/>
          </p:nvSpPr>
          <p:spPr>
            <a:xfrm rot="10800000">
              <a:off x="2208962" y="2141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cxnSp>
        <p:nvCxnSpPr>
          <p:cNvPr id="27" name="직선 연결선 62">
            <a:extLst>
              <a:ext uri="{FF2B5EF4-FFF2-40B4-BE49-F238E27FC236}">
                <a16:creationId xmlns:a16="http://schemas.microsoft.com/office/drawing/2014/main" id="{3A87BC68-F0FC-4CEE-9AC7-E3BD3FDB27F2}"/>
              </a:ext>
            </a:extLst>
          </p:cNvPr>
          <p:cNvCxnSpPr>
            <a:cxnSpLocks/>
            <a:stCxn id="5" idx="2"/>
            <a:endCxn id="20" idx="2"/>
          </p:cNvCxnSpPr>
          <p:nvPr/>
        </p:nvCxnSpPr>
        <p:spPr>
          <a:xfrm flipH="1">
            <a:off x="4248122" y="367559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63">
            <a:extLst>
              <a:ext uri="{FF2B5EF4-FFF2-40B4-BE49-F238E27FC236}">
                <a16:creationId xmlns:a16="http://schemas.microsoft.com/office/drawing/2014/main" id="{176FA4F2-4602-4498-9B93-AA94ED1B7B38}"/>
              </a:ext>
            </a:extLst>
          </p:cNvPr>
          <p:cNvCxnSpPr>
            <a:cxnSpLocks/>
            <a:stCxn id="20" idx="6"/>
          </p:cNvCxnSpPr>
          <p:nvPr/>
        </p:nvCxnSpPr>
        <p:spPr>
          <a:xfrm flipH="1" flipV="1">
            <a:off x="1804472" y="3677124"/>
            <a:ext cx="1291650" cy="2074"/>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64">
            <a:extLst>
              <a:ext uri="{FF2B5EF4-FFF2-40B4-BE49-F238E27FC236}">
                <a16:creationId xmlns:a16="http://schemas.microsoft.com/office/drawing/2014/main" id="{5994ABDD-F6C1-4784-B842-73FD4D1594F8}"/>
              </a:ext>
            </a:extLst>
          </p:cNvPr>
          <p:cNvCxnSpPr/>
          <p:nvPr/>
        </p:nvCxnSpPr>
        <p:spPr>
          <a:xfrm flipV="1">
            <a:off x="1788513" y="3149870"/>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7D5F926-413E-4B31-B695-B3587BDA264E}"/>
              </a:ext>
            </a:extLst>
          </p:cNvPr>
          <p:cNvSpPr txBox="1"/>
          <p:nvPr/>
        </p:nvSpPr>
        <p:spPr>
          <a:xfrm>
            <a:off x="5337009" y="3343072"/>
            <a:ext cx="1440160" cy="707886"/>
          </a:xfrm>
          <a:prstGeom prst="rect">
            <a:avLst/>
          </a:prstGeom>
          <a:noFill/>
        </p:spPr>
        <p:txBody>
          <a:bodyPr wrap="square" rtlCol="0">
            <a:spAutoFit/>
          </a:bodyPr>
          <a:lstStyle/>
          <a:p>
            <a:pPr algn="ctr"/>
            <a:r>
              <a:rPr lang="en-US" altLang="ko-KR" sz="2000" b="1" dirty="0">
                <a:solidFill>
                  <a:schemeClr val="bg1"/>
                </a:solidFill>
              </a:rPr>
              <a:t>MAIN</a:t>
            </a:r>
          </a:p>
          <a:p>
            <a:pPr algn="ctr"/>
            <a:r>
              <a:rPr lang="en-US" altLang="ko-KR" sz="2000" b="1" dirty="0">
                <a:solidFill>
                  <a:schemeClr val="bg1"/>
                </a:solidFill>
              </a:rPr>
              <a:t>TITTLE</a:t>
            </a:r>
            <a:endParaRPr lang="en-JM" altLang="ko-KR" sz="2000" b="1" dirty="0">
              <a:solidFill>
                <a:schemeClr val="bg1"/>
              </a:solidFill>
            </a:endParaRPr>
          </a:p>
        </p:txBody>
      </p:sp>
      <p:sp>
        <p:nvSpPr>
          <p:cNvPr id="31" name="TextBox 30">
            <a:extLst>
              <a:ext uri="{FF2B5EF4-FFF2-40B4-BE49-F238E27FC236}">
                <a16:creationId xmlns:a16="http://schemas.microsoft.com/office/drawing/2014/main" id="{5AD5599A-A0D9-4B98-8F2F-65E5427A1D09}"/>
              </a:ext>
            </a:extLst>
          </p:cNvPr>
          <p:cNvSpPr txBox="1"/>
          <p:nvPr/>
        </p:nvSpPr>
        <p:spPr>
          <a:xfrm>
            <a:off x="7642478" y="2815172"/>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2" name="TextBox 31">
            <a:extLst>
              <a:ext uri="{FF2B5EF4-FFF2-40B4-BE49-F238E27FC236}">
                <a16:creationId xmlns:a16="http://schemas.microsoft.com/office/drawing/2014/main" id="{C49AFB47-4CBA-4386-AB99-2C64EBE3A630}"/>
              </a:ext>
            </a:extLst>
          </p:cNvPr>
          <p:cNvSpPr txBox="1"/>
          <p:nvPr/>
        </p:nvSpPr>
        <p:spPr>
          <a:xfrm>
            <a:off x="9654501" y="1773090"/>
            <a:ext cx="1633076"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a:t>
            </a:r>
            <a:endParaRPr lang="ko-KR" altLang="en-US" sz="1200" dirty="0">
              <a:solidFill>
                <a:schemeClr val="tx1">
                  <a:lumMod val="75000"/>
                  <a:lumOff val="25000"/>
                </a:schemeClr>
              </a:solidFill>
            </a:endParaRPr>
          </a:p>
        </p:txBody>
      </p:sp>
      <p:sp>
        <p:nvSpPr>
          <p:cNvPr id="33" name="TextBox 32">
            <a:extLst>
              <a:ext uri="{FF2B5EF4-FFF2-40B4-BE49-F238E27FC236}">
                <a16:creationId xmlns:a16="http://schemas.microsoft.com/office/drawing/2014/main" id="{A289B295-56D8-4BE1-84E5-97B9A6A1C2D7}"/>
              </a:ext>
            </a:extLst>
          </p:cNvPr>
          <p:cNvSpPr txBox="1"/>
          <p:nvPr/>
        </p:nvSpPr>
        <p:spPr>
          <a:xfrm>
            <a:off x="9632861" y="5299038"/>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4" name="TextBox 33">
            <a:extLst>
              <a:ext uri="{FF2B5EF4-FFF2-40B4-BE49-F238E27FC236}">
                <a16:creationId xmlns:a16="http://schemas.microsoft.com/office/drawing/2014/main" id="{51D7582E-976A-49D3-9E76-07A96307E5E5}"/>
              </a:ext>
            </a:extLst>
          </p:cNvPr>
          <p:cNvSpPr txBox="1"/>
          <p:nvPr/>
        </p:nvSpPr>
        <p:spPr>
          <a:xfrm>
            <a:off x="2828168" y="2793396"/>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5" name="TextBox 34">
            <a:extLst>
              <a:ext uri="{FF2B5EF4-FFF2-40B4-BE49-F238E27FC236}">
                <a16:creationId xmlns:a16="http://schemas.microsoft.com/office/drawing/2014/main" id="{799ABC12-2906-4F84-8F17-6D72EAD4BE3E}"/>
              </a:ext>
            </a:extLst>
          </p:cNvPr>
          <p:cNvSpPr txBox="1"/>
          <p:nvPr/>
        </p:nvSpPr>
        <p:spPr>
          <a:xfrm>
            <a:off x="950336" y="1773090"/>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6" name="TextBox 35">
            <a:extLst>
              <a:ext uri="{FF2B5EF4-FFF2-40B4-BE49-F238E27FC236}">
                <a16:creationId xmlns:a16="http://schemas.microsoft.com/office/drawing/2014/main" id="{0BC12330-D3F0-4295-81BF-018CCFA7664B}"/>
              </a:ext>
            </a:extLst>
          </p:cNvPr>
          <p:cNvSpPr txBox="1"/>
          <p:nvPr/>
        </p:nvSpPr>
        <p:spPr>
          <a:xfrm>
            <a:off x="950336" y="5299038"/>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7" name="TextBox 36">
            <a:extLst>
              <a:ext uri="{FF2B5EF4-FFF2-40B4-BE49-F238E27FC236}">
                <a16:creationId xmlns:a16="http://schemas.microsoft.com/office/drawing/2014/main" id="{2027152B-50C3-49A2-BDE1-87F411D6C8EF}"/>
              </a:ext>
            </a:extLst>
          </p:cNvPr>
          <p:cNvSpPr txBox="1"/>
          <p:nvPr/>
        </p:nvSpPr>
        <p:spPr>
          <a:xfrm>
            <a:off x="3543722" y="5293232"/>
            <a:ext cx="5104558"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You can simply impress your audience and add a unique zing and appeal to your Reports and Presentations with our Templates. Get a modern PowerPoint  Presentation that is beautifully designed.</a:t>
            </a:r>
          </a:p>
        </p:txBody>
      </p:sp>
      <p:sp>
        <p:nvSpPr>
          <p:cNvPr id="38" name="자유형 108">
            <a:extLst>
              <a:ext uri="{FF2B5EF4-FFF2-40B4-BE49-F238E27FC236}">
                <a16:creationId xmlns:a16="http://schemas.microsoft.com/office/drawing/2014/main" id="{84393F7B-5040-4EB4-A5D2-CFC03001D02D}"/>
              </a:ext>
            </a:extLst>
          </p:cNvPr>
          <p:cNvSpPr/>
          <p:nvPr/>
        </p:nvSpPr>
        <p:spPr>
          <a:xfrm flipV="1">
            <a:off x="3576000" y="5148345"/>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9" name="자유형 109">
            <a:extLst>
              <a:ext uri="{FF2B5EF4-FFF2-40B4-BE49-F238E27FC236}">
                <a16:creationId xmlns:a16="http://schemas.microsoft.com/office/drawing/2014/main" id="{97569334-4689-4A7B-9A10-9482378C78B1}"/>
              </a:ext>
            </a:extLst>
          </p:cNvPr>
          <p:cNvSpPr/>
          <p:nvPr/>
        </p:nvSpPr>
        <p:spPr>
          <a:xfrm>
            <a:off x="3576000" y="6038730"/>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0" name="Isosceles Triangle 8">
            <a:extLst>
              <a:ext uri="{FF2B5EF4-FFF2-40B4-BE49-F238E27FC236}">
                <a16:creationId xmlns:a16="http://schemas.microsoft.com/office/drawing/2014/main" id="{7C99EBF4-F6A9-4504-BED3-8F4525ED1DD9}"/>
              </a:ext>
            </a:extLst>
          </p:cNvPr>
          <p:cNvSpPr/>
          <p:nvPr/>
        </p:nvSpPr>
        <p:spPr>
          <a:xfrm rot="16200000">
            <a:off x="10300713" y="2444061"/>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Oval 7">
            <a:extLst>
              <a:ext uri="{FF2B5EF4-FFF2-40B4-BE49-F238E27FC236}">
                <a16:creationId xmlns:a16="http://schemas.microsoft.com/office/drawing/2014/main" id="{F02C8556-D1E7-4E86-B029-331E684301EB}"/>
              </a:ext>
            </a:extLst>
          </p:cNvPr>
          <p:cNvSpPr/>
          <p:nvPr/>
        </p:nvSpPr>
        <p:spPr>
          <a:xfrm>
            <a:off x="10312830" y="4534231"/>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 Same Side Corner Rectangle 11">
            <a:extLst>
              <a:ext uri="{FF2B5EF4-FFF2-40B4-BE49-F238E27FC236}">
                <a16:creationId xmlns:a16="http://schemas.microsoft.com/office/drawing/2014/main" id="{78B8C4E4-EE65-4691-87D9-CCEE64320624}"/>
              </a:ext>
            </a:extLst>
          </p:cNvPr>
          <p:cNvSpPr>
            <a:spLocks noChangeAspect="1"/>
          </p:cNvSpPr>
          <p:nvPr/>
        </p:nvSpPr>
        <p:spPr>
          <a:xfrm rot="9900000">
            <a:off x="3472818" y="352167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27">
            <a:extLst>
              <a:ext uri="{FF2B5EF4-FFF2-40B4-BE49-F238E27FC236}">
                <a16:creationId xmlns:a16="http://schemas.microsoft.com/office/drawing/2014/main" id="{F5B54970-D521-49A7-ABAC-6EA4F10332BD}"/>
              </a:ext>
            </a:extLst>
          </p:cNvPr>
          <p:cNvSpPr/>
          <p:nvPr/>
        </p:nvSpPr>
        <p:spPr>
          <a:xfrm>
            <a:off x="1623295" y="251409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Rectangle 16">
            <a:extLst>
              <a:ext uri="{FF2B5EF4-FFF2-40B4-BE49-F238E27FC236}">
                <a16:creationId xmlns:a16="http://schemas.microsoft.com/office/drawing/2014/main" id="{1C57E3FE-5A0D-4816-953F-213842AAE872}"/>
              </a:ext>
            </a:extLst>
          </p:cNvPr>
          <p:cNvSpPr/>
          <p:nvPr/>
        </p:nvSpPr>
        <p:spPr>
          <a:xfrm>
            <a:off x="1607412" y="4610687"/>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Oval 21">
            <a:extLst>
              <a:ext uri="{FF2B5EF4-FFF2-40B4-BE49-F238E27FC236}">
                <a16:creationId xmlns:a16="http://schemas.microsoft.com/office/drawing/2014/main" id="{79587214-E3F3-49DC-B600-F8F6A332949A}"/>
              </a:ext>
            </a:extLst>
          </p:cNvPr>
          <p:cNvSpPr>
            <a:spLocks noChangeAspect="1"/>
          </p:cNvSpPr>
          <p:nvPr/>
        </p:nvSpPr>
        <p:spPr>
          <a:xfrm>
            <a:off x="8279155" y="3476160"/>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626227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6CA7C4E9-BFAD-48F2-A377-82E1B9F22C13}"/>
              </a:ext>
            </a:extLst>
          </p:cNvPr>
          <p:cNvGrpSpPr/>
          <p:nvPr/>
        </p:nvGrpSpPr>
        <p:grpSpPr>
          <a:xfrm>
            <a:off x="3998139" y="4144688"/>
            <a:ext cx="4190657" cy="2083614"/>
            <a:chOff x="2141211" y="1548026"/>
            <a:chExt cx="9211525" cy="4580013"/>
          </a:xfrm>
        </p:grpSpPr>
        <p:grpSp>
          <p:nvGrpSpPr>
            <p:cNvPr id="229" name="Group 228">
              <a:extLst>
                <a:ext uri="{FF2B5EF4-FFF2-40B4-BE49-F238E27FC236}">
                  <a16:creationId xmlns:a16="http://schemas.microsoft.com/office/drawing/2014/main" id="{4BFBA780-3629-4DE6-93AB-9DBAD97A2DFE}"/>
                </a:ext>
              </a:extLst>
            </p:cNvPr>
            <p:cNvGrpSpPr/>
            <p:nvPr/>
          </p:nvGrpSpPr>
          <p:grpSpPr>
            <a:xfrm>
              <a:off x="2141211" y="2961574"/>
              <a:ext cx="4458905" cy="3166465"/>
              <a:chOff x="2141211" y="2961574"/>
              <a:chExt cx="4458905" cy="3166465"/>
            </a:xfrm>
          </p:grpSpPr>
          <p:grpSp>
            <p:nvGrpSpPr>
              <p:cNvPr id="17" name="Group 16">
                <a:extLst>
                  <a:ext uri="{FF2B5EF4-FFF2-40B4-BE49-F238E27FC236}">
                    <a16:creationId xmlns:a16="http://schemas.microsoft.com/office/drawing/2014/main" id="{FD53FAF8-B308-4240-9FB3-8F7F9D7A45E3}"/>
                  </a:ext>
                </a:extLst>
              </p:cNvPr>
              <p:cNvGrpSpPr/>
              <p:nvPr/>
            </p:nvGrpSpPr>
            <p:grpSpPr>
              <a:xfrm>
                <a:off x="2141211" y="3646500"/>
                <a:ext cx="4458905" cy="2481539"/>
                <a:chOff x="2049404" y="3512503"/>
                <a:chExt cx="4458905" cy="2481539"/>
              </a:xfrm>
            </p:grpSpPr>
            <p:sp>
              <p:nvSpPr>
                <p:cNvPr id="18" name="Rectangle 17">
                  <a:extLst>
                    <a:ext uri="{FF2B5EF4-FFF2-40B4-BE49-F238E27FC236}">
                      <a16:creationId xmlns:a16="http://schemas.microsoft.com/office/drawing/2014/main" id="{FF045EDA-B6ED-488B-9B34-B1F649A301AC}"/>
                    </a:ext>
                  </a:extLst>
                </p:cNvPr>
                <p:cNvSpPr/>
                <p:nvPr/>
              </p:nvSpPr>
              <p:spPr>
                <a:xfrm>
                  <a:off x="2049404" y="3512503"/>
                  <a:ext cx="4458905" cy="24815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C438F50-4C56-4314-BF94-5F24C15276C9}"/>
                    </a:ext>
                  </a:extLst>
                </p:cNvPr>
                <p:cNvSpPr/>
                <p:nvPr/>
              </p:nvSpPr>
              <p:spPr>
                <a:xfrm>
                  <a:off x="2049404" y="3764590"/>
                  <a:ext cx="4458905" cy="222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Top Corners Rounded 22">
                <a:extLst>
                  <a:ext uri="{FF2B5EF4-FFF2-40B4-BE49-F238E27FC236}">
                    <a16:creationId xmlns:a16="http://schemas.microsoft.com/office/drawing/2014/main" id="{0001FB76-0EAD-4286-BD97-AF0DC83168BB}"/>
                  </a:ext>
                </a:extLst>
              </p:cNvPr>
              <p:cNvSpPr/>
              <p:nvPr/>
            </p:nvSpPr>
            <p:spPr>
              <a:xfrm>
                <a:off x="3302673" y="442608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7AFA5E-1912-4DDD-B0DA-BAA421216497}"/>
                  </a:ext>
                </a:extLst>
              </p:cNvPr>
              <p:cNvSpPr/>
              <p:nvPr/>
            </p:nvSpPr>
            <p:spPr>
              <a:xfrm>
                <a:off x="3683564" y="476124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8F5F381-4362-4A03-8A87-79601B6CFE0D}"/>
                  </a:ext>
                </a:extLst>
              </p:cNvPr>
              <p:cNvGrpSpPr/>
              <p:nvPr/>
            </p:nvGrpSpPr>
            <p:grpSpPr>
              <a:xfrm>
                <a:off x="2317238" y="3976797"/>
                <a:ext cx="379603" cy="2139464"/>
                <a:chOff x="-2634905" y="4064178"/>
                <a:chExt cx="379603" cy="2139464"/>
              </a:xfrm>
            </p:grpSpPr>
            <p:sp>
              <p:nvSpPr>
                <p:cNvPr id="37" name="Oval 36">
                  <a:extLst>
                    <a:ext uri="{FF2B5EF4-FFF2-40B4-BE49-F238E27FC236}">
                      <a16:creationId xmlns:a16="http://schemas.microsoft.com/office/drawing/2014/main" id="{0C04DFAB-39CF-4AAE-9A73-80C33DE014BD}"/>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A22907B5-06D7-4C82-B869-86D378724B35}"/>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8500926-C538-448C-869E-FA6A3DE605D0}"/>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14504E4-C283-47CA-B3D4-207F96536C5A}"/>
                    </a:ext>
                  </a:extLst>
                </p:cNvPr>
                <p:cNvGrpSpPr/>
                <p:nvPr/>
              </p:nvGrpSpPr>
              <p:grpSpPr>
                <a:xfrm>
                  <a:off x="-2605327" y="4699470"/>
                  <a:ext cx="348698" cy="148770"/>
                  <a:chOff x="2203573" y="4490681"/>
                  <a:chExt cx="348698" cy="148770"/>
                </a:xfrm>
              </p:grpSpPr>
              <p:sp>
                <p:nvSpPr>
                  <p:cNvPr id="47" name="Rectangle 46">
                    <a:extLst>
                      <a:ext uri="{FF2B5EF4-FFF2-40B4-BE49-F238E27FC236}">
                        <a16:creationId xmlns:a16="http://schemas.microsoft.com/office/drawing/2014/main" id="{8AB0408D-D4C4-454C-B8F2-E9F118AFFC49}"/>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3BB7D80-D687-45E2-A0AD-CD258676F243}"/>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681F27E-FB7A-43BD-9657-FF33B357CC4A}"/>
                    </a:ext>
                  </a:extLst>
                </p:cNvPr>
                <p:cNvGrpSpPr/>
                <p:nvPr/>
              </p:nvGrpSpPr>
              <p:grpSpPr>
                <a:xfrm>
                  <a:off x="-2605327" y="5103800"/>
                  <a:ext cx="348698" cy="148770"/>
                  <a:chOff x="2203573" y="4490681"/>
                  <a:chExt cx="348698" cy="148770"/>
                </a:xfrm>
              </p:grpSpPr>
              <p:sp>
                <p:nvSpPr>
                  <p:cNvPr id="45" name="Rectangle 44">
                    <a:extLst>
                      <a:ext uri="{FF2B5EF4-FFF2-40B4-BE49-F238E27FC236}">
                        <a16:creationId xmlns:a16="http://schemas.microsoft.com/office/drawing/2014/main" id="{4F04EF89-F119-418E-9502-6E6C4DB48B2B}"/>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F4CABE2-B720-4549-9A2B-7224510515DB}"/>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7EAC905-39CE-48AB-A123-FBFEA48A4FD1}"/>
                    </a:ext>
                  </a:extLst>
                </p:cNvPr>
                <p:cNvGrpSpPr/>
                <p:nvPr/>
              </p:nvGrpSpPr>
              <p:grpSpPr>
                <a:xfrm>
                  <a:off x="-2605327" y="5508130"/>
                  <a:ext cx="348698" cy="148770"/>
                  <a:chOff x="2203573" y="4490681"/>
                  <a:chExt cx="348698" cy="148770"/>
                </a:xfrm>
              </p:grpSpPr>
              <p:sp>
                <p:nvSpPr>
                  <p:cNvPr id="43" name="Rectangle 42">
                    <a:extLst>
                      <a:ext uri="{FF2B5EF4-FFF2-40B4-BE49-F238E27FC236}">
                        <a16:creationId xmlns:a16="http://schemas.microsoft.com/office/drawing/2014/main" id="{FDC696A6-79A7-4F99-B2B3-11F7A927388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1D56299-9F78-40BF-B5B4-460F3FBFB778}"/>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9" name="Group 48">
                <a:extLst>
                  <a:ext uri="{FF2B5EF4-FFF2-40B4-BE49-F238E27FC236}">
                    <a16:creationId xmlns:a16="http://schemas.microsoft.com/office/drawing/2014/main" id="{C15D8074-49C4-44FC-ADC3-4D1199E77017}"/>
                  </a:ext>
                </a:extLst>
              </p:cNvPr>
              <p:cNvGrpSpPr/>
              <p:nvPr/>
            </p:nvGrpSpPr>
            <p:grpSpPr>
              <a:xfrm>
                <a:off x="4179460" y="4432067"/>
                <a:ext cx="731071" cy="1692900"/>
                <a:chOff x="-772683" y="4329325"/>
                <a:chExt cx="731071" cy="1692900"/>
              </a:xfrm>
              <a:solidFill>
                <a:schemeClr val="accent1">
                  <a:lumMod val="75000"/>
                </a:schemeClr>
              </a:solidFill>
            </p:grpSpPr>
            <p:sp>
              <p:nvSpPr>
                <p:cNvPr id="50" name="Rectangle: Top Corners Rounded 49">
                  <a:extLst>
                    <a:ext uri="{FF2B5EF4-FFF2-40B4-BE49-F238E27FC236}">
                      <a16:creationId xmlns:a16="http://schemas.microsoft.com/office/drawing/2014/main" id="{3417F6F9-2232-4417-A3CE-A8902842D338}"/>
                    </a:ext>
                  </a:extLst>
                </p:cNvPr>
                <p:cNvSpPr/>
                <p:nvPr/>
              </p:nvSpPr>
              <p:spPr>
                <a:xfrm>
                  <a:off x="-772683" y="432932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5D8493-B06A-4675-9AE3-02868F7B8608}"/>
                    </a:ext>
                  </a:extLst>
                </p:cNvPr>
                <p:cNvSpPr/>
                <p:nvPr/>
              </p:nvSpPr>
              <p:spPr>
                <a:xfrm>
                  <a:off x="-391792" y="466448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591A0489-8E26-45DB-AB7A-B154FEB6088E}"/>
                  </a:ext>
                </a:extLst>
              </p:cNvPr>
              <p:cNvGrpSpPr/>
              <p:nvPr/>
            </p:nvGrpSpPr>
            <p:grpSpPr>
              <a:xfrm>
                <a:off x="2832087" y="3984940"/>
                <a:ext cx="379603" cy="2139464"/>
                <a:chOff x="-2634905" y="4064178"/>
                <a:chExt cx="379603" cy="2139464"/>
              </a:xfrm>
            </p:grpSpPr>
            <p:sp>
              <p:nvSpPr>
                <p:cNvPr id="61" name="Oval 60">
                  <a:extLst>
                    <a:ext uri="{FF2B5EF4-FFF2-40B4-BE49-F238E27FC236}">
                      <a16:creationId xmlns:a16="http://schemas.microsoft.com/office/drawing/2014/main" id="{CFF826C3-57F3-42CB-B1A6-1EB0F64C59BE}"/>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7296A5A2-30FA-4239-BACC-FC7269FA230D}"/>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2BBD6CB-41EF-4319-8AA4-CA32F0346FDA}"/>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CBE8FA0-6833-47B3-BEB4-38666437B706}"/>
                    </a:ext>
                  </a:extLst>
                </p:cNvPr>
                <p:cNvGrpSpPr/>
                <p:nvPr/>
              </p:nvGrpSpPr>
              <p:grpSpPr>
                <a:xfrm>
                  <a:off x="-2605327" y="4699470"/>
                  <a:ext cx="348698" cy="148770"/>
                  <a:chOff x="2203573" y="4490681"/>
                  <a:chExt cx="348698" cy="148770"/>
                </a:xfrm>
              </p:grpSpPr>
              <p:sp>
                <p:nvSpPr>
                  <p:cNvPr id="71" name="Rectangle 70">
                    <a:extLst>
                      <a:ext uri="{FF2B5EF4-FFF2-40B4-BE49-F238E27FC236}">
                        <a16:creationId xmlns:a16="http://schemas.microsoft.com/office/drawing/2014/main" id="{23B33C8E-8654-4391-9B4B-2CA33FC583F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756166A-894A-46B9-AF2C-E35F695F3A5D}"/>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C5038AFB-701F-4CD5-8221-FA01FDD7807E}"/>
                    </a:ext>
                  </a:extLst>
                </p:cNvPr>
                <p:cNvGrpSpPr/>
                <p:nvPr/>
              </p:nvGrpSpPr>
              <p:grpSpPr>
                <a:xfrm>
                  <a:off x="-2605327" y="5103800"/>
                  <a:ext cx="348698" cy="148770"/>
                  <a:chOff x="2203573" y="4490681"/>
                  <a:chExt cx="348698" cy="148770"/>
                </a:xfrm>
              </p:grpSpPr>
              <p:sp>
                <p:nvSpPr>
                  <p:cNvPr id="69" name="Rectangle 68">
                    <a:extLst>
                      <a:ext uri="{FF2B5EF4-FFF2-40B4-BE49-F238E27FC236}">
                        <a16:creationId xmlns:a16="http://schemas.microsoft.com/office/drawing/2014/main" id="{BB236598-BB72-4D82-BF8D-1E561FCCC32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E75767E-E9C8-465A-9B7C-1E72E92E701A}"/>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E1FFBA42-FFB5-433A-8D51-CBE83B53A2A7}"/>
                    </a:ext>
                  </a:extLst>
                </p:cNvPr>
                <p:cNvGrpSpPr/>
                <p:nvPr/>
              </p:nvGrpSpPr>
              <p:grpSpPr>
                <a:xfrm>
                  <a:off x="-2605327" y="5508130"/>
                  <a:ext cx="348698" cy="148770"/>
                  <a:chOff x="2203573" y="4490681"/>
                  <a:chExt cx="348698" cy="148770"/>
                </a:xfrm>
              </p:grpSpPr>
              <p:sp>
                <p:nvSpPr>
                  <p:cNvPr id="67" name="Rectangle 66">
                    <a:extLst>
                      <a:ext uri="{FF2B5EF4-FFF2-40B4-BE49-F238E27FC236}">
                        <a16:creationId xmlns:a16="http://schemas.microsoft.com/office/drawing/2014/main" id="{F89FE8A2-17FB-4498-BC70-2146A5A4D96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79E8F3A-8447-4F5A-B437-F4680F998D34}"/>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FE022151-9515-4C1D-B5B3-7BA47E677A40}"/>
                  </a:ext>
                </a:extLst>
              </p:cNvPr>
              <p:cNvGrpSpPr/>
              <p:nvPr/>
            </p:nvGrpSpPr>
            <p:grpSpPr>
              <a:xfrm>
                <a:off x="5129772" y="5474338"/>
                <a:ext cx="1280708" cy="653701"/>
                <a:chOff x="3816127" y="5359816"/>
                <a:chExt cx="615608" cy="653701"/>
              </a:xfrm>
            </p:grpSpPr>
            <p:sp>
              <p:nvSpPr>
                <p:cNvPr id="140" name="Rectangle 139">
                  <a:extLst>
                    <a:ext uri="{FF2B5EF4-FFF2-40B4-BE49-F238E27FC236}">
                      <a16:creationId xmlns:a16="http://schemas.microsoft.com/office/drawing/2014/main" id="{A2E4D615-5A18-4D4F-94AC-CFF284352BDE}"/>
                    </a:ext>
                  </a:extLst>
                </p:cNvPr>
                <p:cNvSpPr/>
                <p:nvPr/>
              </p:nvSpPr>
              <p:spPr>
                <a:xfrm>
                  <a:off x="3816127" y="5359816"/>
                  <a:ext cx="615608" cy="6537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3990DDF-D64B-48B3-9D6E-F15AC5BE3FA7}"/>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7C8FBC6-7050-4451-B428-35A3CE490151}"/>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C7B29AA-1B12-45FF-9916-9CC089A3ECA2}"/>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B40B5C3-6568-4D60-8AA4-2DFB44D64348}"/>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ight Triangle 154">
                <a:extLst>
                  <a:ext uri="{FF2B5EF4-FFF2-40B4-BE49-F238E27FC236}">
                    <a16:creationId xmlns:a16="http://schemas.microsoft.com/office/drawing/2014/main" id="{F6AAD42F-BC09-4846-96B2-43D4E155B9E6}"/>
                  </a:ext>
                </a:extLst>
              </p:cNvPr>
              <p:cNvSpPr/>
              <p:nvPr/>
            </p:nvSpPr>
            <p:spPr>
              <a:xfrm flipH="1">
                <a:off x="2141211"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ight Triangle 157">
                <a:extLst>
                  <a:ext uri="{FF2B5EF4-FFF2-40B4-BE49-F238E27FC236}">
                    <a16:creationId xmlns:a16="http://schemas.microsoft.com/office/drawing/2014/main" id="{D28B6312-3D25-44F8-A482-E2527283D5BD}"/>
                  </a:ext>
                </a:extLst>
              </p:cNvPr>
              <p:cNvSpPr/>
              <p:nvPr/>
            </p:nvSpPr>
            <p:spPr>
              <a:xfrm flipH="1">
                <a:off x="3242357"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ight Triangle 158">
                <a:extLst>
                  <a:ext uri="{FF2B5EF4-FFF2-40B4-BE49-F238E27FC236}">
                    <a16:creationId xmlns:a16="http://schemas.microsoft.com/office/drawing/2014/main" id="{F844C7AB-2AE9-4BC3-B0F9-72882D58A80F}"/>
                  </a:ext>
                </a:extLst>
              </p:cNvPr>
              <p:cNvSpPr/>
              <p:nvPr/>
            </p:nvSpPr>
            <p:spPr>
              <a:xfrm flipH="1">
                <a:off x="4343503"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ight Triangle 163">
                <a:extLst>
                  <a:ext uri="{FF2B5EF4-FFF2-40B4-BE49-F238E27FC236}">
                    <a16:creationId xmlns:a16="http://schemas.microsoft.com/office/drawing/2014/main" id="{AFE1FEE4-70A9-4358-8DA5-A324AB982409}"/>
                  </a:ext>
                </a:extLst>
              </p:cNvPr>
              <p:cNvSpPr/>
              <p:nvPr/>
            </p:nvSpPr>
            <p:spPr>
              <a:xfrm flipH="1">
                <a:off x="5444650"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C448E1C8-B848-4412-B7EB-588471ACD4B5}"/>
                  </a:ext>
                </a:extLst>
              </p:cNvPr>
              <p:cNvGrpSpPr/>
              <p:nvPr/>
            </p:nvGrpSpPr>
            <p:grpSpPr>
              <a:xfrm>
                <a:off x="3335329" y="4135174"/>
                <a:ext cx="3018505" cy="743102"/>
                <a:chOff x="3247777" y="4135174"/>
                <a:chExt cx="3018505" cy="743102"/>
              </a:xfrm>
            </p:grpSpPr>
            <p:sp>
              <p:nvSpPr>
                <p:cNvPr id="27" name="Rectangle 26">
                  <a:extLst>
                    <a:ext uri="{FF2B5EF4-FFF2-40B4-BE49-F238E27FC236}">
                      <a16:creationId xmlns:a16="http://schemas.microsoft.com/office/drawing/2014/main" id="{865FF347-06B0-4F31-A689-1871DB4A9647}"/>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EC314E0-F988-4B53-A6F4-CA4414EE2CAF}"/>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CEA8E0-4A47-4733-AF45-1177FF714019}"/>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6BD7C4B-E118-4AF5-8BDF-B81584DF2E74}"/>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FB303F1-FF44-4156-A865-AD42CE51AAF0}"/>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63AE919A-2F04-43E2-9F84-926D6E49390D}"/>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9C74E64-6B74-489E-8999-C6FDD36DB7E6}"/>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A1C8FA-661D-4D98-8E95-6B5B343411A5}"/>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3EB7F234-5503-40E6-B8BC-686597302768}"/>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4920FC0F-C3DE-4A71-B994-2654C57EB565}"/>
                    </a:ext>
                  </a:extLst>
                </p:cNvPr>
                <p:cNvSpPr/>
                <p:nvPr/>
              </p:nvSpPr>
              <p:spPr>
                <a:xfrm>
                  <a:off x="400427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7DE915D-84C8-457C-9F7B-75849600D871}"/>
                    </a:ext>
                  </a:extLst>
                </p:cNvPr>
                <p:cNvSpPr/>
                <p:nvPr/>
              </p:nvSpPr>
              <p:spPr>
                <a:xfrm>
                  <a:off x="4407845"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2B27B84-C423-42E1-B763-F02F3DE27395}"/>
                    </a:ext>
                  </a:extLst>
                </p:cNvPr>
                <p:cNvSpPr/>
                <p:nvPr/>
              </p:nvSpPr>
              <p:spPr>
                <a:xfrm>
                  <a:off x="4811419"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5B8BAB5-6C2D-494C-9467-C86928C65884}"/>
                    </a:ext>
                  </a:extLst>
                </p:cNvPr>
                <p:cNvSpPr/>
                <p:nvPr/>
              </p:nvSpPr>
              <p:spPr>
                <a:xfrm>
                  <a:off x="3247777"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35E7E6B-4EED-43E6-A896-CB111DA5F603}"/>
                    </a:ext>
                  </a:extLst>
                </p:cNvPr>
                <p:cNvSpPr/>
                <p:nvPr/>
              </p:nvSpPr>
              <p:spPr>
                <a:xfrm>
                  <a:off x="365135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7" name="Group 226">
              <a:extLst>
                <a:ext uri="{FF2B5EF4-FFF2-40B4-BE49-F238E27FC236}">
                  <a16:creationId xmlns:a16="http://schemas.microsoft.com/office/drawing/2014/main" id="{C98761F0-4AB2-45B6-AC9D-EC15BFF5AD95}"/>
                </a:ext>
              </a:extLst>
            </p:cNvPr>
            <p:cNvGrpSpPr/>
            <p:nvPr/>
          </p:nvGrpSpPr>
          <p:grpSpPr>
            <a:xfrm>
              <a:off x="6598051" y="1548026"/>
              <a:ext cx="4754685" cy="4580013"/>
              <a:chOff x="7976627" y="1166736"/>
              <a:chExt cx="4754685" cy="4580013"/>
            </a:xfrm>
          </p:grpSpPr>
          <p:grpSp>
            <p:nvGrpSpPr>
              <p:cNvPr id="168" name="Group 167">
                <a:extLst>
                  <a:ext uri="{FF2B5EF4-FFF2-40B4-BE49-F238E27FC236}">
                    <a16:creationId xmlns:a16="http://schemas.microsoft.com/office/drawing/2014/main" id="{F280D741-F8A4-4CC8-A52E-E6F7727E1FC8}"/>
                  </a:ext>
                </a:extLst>
              </p:cNvPr>
              <p:cNvGrpSpPr/>
              <p:nvPr/>
            </p:nvGrpSpPr>
            <p:grpSpPr>
              <a:xfrm>
                <a:off x="7976627" y="1574644"/>
                <a:ext cx="1097280" cy="4172105"/>
                <a:chOff x="6599258" y="1944858"/>
                <a:chExt cx="1097280" cy="4172105"/>
              </a:xfrm>
            </p:grpSpPr>
            <p:sp>
              <p:nvSpPr>
                <p:cNvPr id="169" name="Rectangle 168">
                  <a:extLst>
                    <a:ext uri="{FF2B5EF4-FFF2-40B4-BE49-F238E27FC236}">
                      <a16:creationId xmlns:a16="http://schemas.microsoft.com/office/drawing/2014/main" id="{8C023E87-BA12-4024-ACB1-D88153D50137}"/>
                    </a:ext>
                  </a:extLst>
                </p:cNvPr>
                <p:cNvSpPr/>
                <p:nvPr/>
              </p:nvSpPr>
              <p:spPr>
                <a:xfrm>
                  <a:off x="6599259" y="3642459"/>
                  <a:ext cx="1097279" cy="2470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12885B0D-53B1-4DD0-A784-5ADB367BB329}"/>
                    </a:ext>
                  </a:extLst>
                </p:cNvPr>
                <p:cNvSpPr/>
                <p:nvPr/>
              </p:nvSpPr>
              <p:spPr>
                <a:xfrm>
                  <a:off x="7147898" y="3640420"/>
                  <a:ext cx="548640" cy="247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040371D2-0BFD-40C0-B201-5F44466EC501}"/>
                    </a:ext>
                  </a:extLst>
                </p:cNvPr>
                <p:cNvGrpSpPr/>
                <p:nvPr/>
              </p:nvGrpSpPr>
              <p:grpSpPr>
                <a:xfrm>
                  <a:off x="6801135" y="1944858"/>
                  <a:ext cx="640082" cy="1722534"/>
                  <a:chOff x="6913575" y="1813492"/>
                  <a:chExt cx="405185" cy="2497948"/>
                </a:xfrm>
              </p:grpSpPr>
              <p:grpSp>
                <p:nvGrpSpPr>
                  <p:cNvPr id="176" name="Group 175">
                    <a:extLst>
                      <a:ext uri="{FF2B5EF4-FFF2-40B4-BE49-F238E27FC236}">
                        <a16:creationId xmlns:a16="http://schemas.microsoft.com/office/drawing/2014/main" id="{E1CCA6E7-E886-4234-B5AC-6580B37B1CAA}"/>
                      </a:ext>
                    </a:extLst>
                  </p:cNvPr>
                  <p:cNvGrpSpPr/>
                  <p:nvPr/>
                </p:nvGrpSpPr>
                <p:grpSpPr>
                  <a:xfrm>
                    <a:off x="6913576" y="2297867"/>
                    <a:ext cx="405184" cy="2013573"/>
                    <a:chOff x="2507828" y="1738469"/>
                    <a:chExt cx="405184" cy="214763"/>
                  </a:xfrm>
                </p:grpSpPr>
                <p:sp>
                  <p:nvSpPr>
                    <p:cNvPr id="180" name="Rectangle 179">
                      <a:extLst>
                        <a:ext uri="{FF2B5EF4-FFF2-40B4-BE49-F238E27FC236}">
                          <a16:creationId xmlns:a16="http://schemas.microsoft.com/office/drawing/2014/main" id="{2DBF033D-92B5-4411-87A0-BFAF3BCD7A09}"/>
                        </a:ext>
                      </a:extLst>
                    </p:cNvPr>
                    <p:cNvSpPr/>
                    <p:nvPr/>
                  </p:nvSpPr>
                  <p:spPr>
                    <a:xfrm>
                      <a:off x="2507828" y="1738470"/>
                      <a:ext cx="405184"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93D4CBD2-1E1B-471B-9E29-AB2A26363F0D}"/>
                        </a:ext>
                      </a:extLst>
                    </p:cNvPr>
                    <p:cNvSpPr/>
                    <p:nvPr/>
                  </p:nvSpPr>
                  <p:spPr>
                    <a:xfrm>
                      <a:off x="2710420" y="1738469"/>
                      <a:ext cx="202592"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77EC788F-8AC7-4652-A886-BECACD383140}"/>
                      </a:ext>
                    </a:extLst>
                  </p:cNvPr>
                  <p:cNvGrpSpPr/>
                  <p:nvPr/>
                </p:nvGrpSpPr>
                <p:grpSpPr>
                  <a:xfrm>
                    <a:off x="6913575" y="1813492"/>
                    <a:ext cx="405184" cy="529407"/>
                    <a:chOff x="2507827" y="1488604"/>
                    <a:chExt cx="405184" cy="348318"/>
                  </a:xfrm>
                </p:grpSpPr>
                <p:sp>
                  <p:nvSpPr>
                    <p:cNvPr id="178" name="Rectangle 177">
                      <a:extLst>
                        <a:ext uri="{FF2B5EF4-FFF2-40B4-BE49-F238E27FC236}">
                          <a16:creationId xmlns:a16="http://schemas.microsoft.com/office/drawing/2014/main" id="{E01B7758-99EF-4B51-A227-9D9117A31C03}"/>
                        </a:ext>
                      </a:extLst>
                    </p:cNvPr>
                    <p:cNvSpPr/>
                    <p:nvPr/>
                  </p:nvSpPr>
                  <p:spPr>
                    <a:xfrm>
                      <a:off x="2507827" y="1488604"/>
                      <a:ext cx="405184" cy="348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57BEF482-8A0E-4857-A322-A91BD3D49A1C}"/>
                        </a:ext>
                      </a:extLst>
                    </p:cNvPr>
                    <p:cNvSpPr/>
                    <p:nvPr/>
                  </p:nvSpPr>
                  <p:spPr>
                    <a:xfrm>
                      <a:off x="2710417" y="1488604"/>
                      <a:ext cx="202592" cy="3483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2" name="Rectangle 171">
                  <a:extLst>
                    <a:ext uri="{FF2B5EF4-FFF2-40B4-BE49-F238E27FC236}">
                      <a16:creationId xmlns:a16="http://schemas.microsoft.com/office/drawing/2014/main" id="{1A9000A3-0C15-4CA9-9982-2A47D37048A7}"/>
                    </a:ext>
                  </a:extLst>
                </p:cNvPr>
                <p:cNvSpPr/>
                <p:nvPr/>
              </p:nvSpPr>
              <p:spPr>
                <a:xfrm>
                  <a:off x="6750212"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A1EF7D7-7B37-42FF-90ED-6C508F4B94B9}"/>
                    </a:ext>
                  </a:extLst>
                </p:cNvPr>
                <p:cNvSpPr/>
                <p:nvPr/>
              </p:nvSpPr>
              <p:spPr>
                <a:xfrm>
                  <a:off x="7318193"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C9641A00-639A-4AFC-99E8-5745C3094124}"/>
                    </a:ext>
                  </a:extLst>
                </p:cNvPr>
                <p:cNvSpPr/>
                <p:nvPr/>
              </p:nvSpPr>
              <p:spPr>
                <a:xfrm>
                  <a:off x="6599258" y="3640999"/>
                  <a:ext cx="1097280" cy="249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84271F13-EA74-4B15-A528-33A8AF94FA57}"/>
                    </a:ext>
                  </a:extLst>
                </p:cNvPr>
                <p:cNvSpPr/>
                <p:nvPr/>
              </p:nvSpPr>
              <p:spPr>
                <a:xfrm>
                  <a:off x="7147898" y="3637245"/>
                  <a:ext cx="548640" cy="262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6" name="Group 225">
                <a:extLst>
                  <a:ext uri="{FF2B5EF4-FFF2-40B4-BE49-F238E27FC236}">
                    <a16:creationId xmlns:a16="http://schemas.microsoft.com/office/drawing/2014/main" id="{7B4E112F-1303-4728-8ABD-75A732C6BD0D}"/>
                  </a:ext>
                </a:extLst>
              </p:cNvPr>
              <p:cNvGrpSpPr/>
              <p:nvPr/>
            </p:nvGrpSpPr>
            <p:grpSpPr>
              <a:xfrm>
                <a:off x="9073712" y="3504421"/>
                <a:ext cx="3657600" cy="2238823"/>
                <a:chOff x="9073712" y="3504421"/>
                <a:chExt cx="3657600" cy="2238823"/>
              </a:xfrm>
            </p:grpSpPr>
            <p:sp>
              <p:nvSpPr>
                <p:cNvPr id="97" name="Rectangle 96">
                  <a:extLst>
                    <a:ext uri="{FF2B5EF4-FFF2-40B4-BE49-F238E27FC236}">
                      <a16:creationId xmlns:a16="http://schemas.microsoft.com/office/drawing/2014/main" id="{08D68088-0566-497A-8510-9653F7317ADD}"/>
                    </a:ext>
                  </a:extLst>
                </p:cNvPr>
                <p:cNvSpPr/>
                <p:nvPr/>
              </p:nvSpPr>
              <p:spPr>
                <a:xfrm>
                  <a:off x="9073712" y="3504421"/>
                  <a:ext cx="3657600" cy="2238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7BF206A-F3A0-43B3-97C5-32B3DB5727F6}"/>
                    </a:ext>
                  </a:extLst>
                </p:cNvPr>
                <p:cNvSpPr/>
                <p:nvPr/>
              </p:nvSpPr>
              <p:spPr>
                <a:xfrm>
                  <a:off x="9073712" y="3770741"/>
                  <a:ext cx="3657600" cy="1965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094BC32-1098-4556-BAB8-EE6866CBE4DE}"/>
                    </a:ext>
                  </a:extLst>
                </p:cNvPr>
                <p:cNvSpPr/>
                <p:nvPr/>
              </p:nvSpPr>
              <p:spPr>
                <a:xfrm>
                  <a:off x="9073712" y="4530263"/>
                  <a:ext cx="3657600" cy="1205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D7B481F5-98A7-4730-A306-FECB57FEB8AB}"/>
                    </a:ext>
                  </a:extLst>
                </p:cNvPr>
                <p:cNvGrpSpPr/>
                <p:nvPr/>
              </p:nvGrpSpPr>
              <p:grpSpPr>
                <a:xfrm>
                  <a:off x="10819673" y="5082143"/>
                  <a:ext cx="770444" cy="653701"/>
                  <a:chOff x="3816127" y="5359816"/>
                  <a:chExt cx="615608" cy="653701"/>
                </a:xfrm>
              </p:grpSpPr>
              <p:sp>
                <p:nvSpPr>
                  <p:cNvPr id="111" name="Rectangle 110">
                    <a:extLst>
                      <a:ext uri="{FF2B5EF4-FFF2-40B4-BE49-F238E27FC236}">
                        <a16:creationId xmlns:a16="http://schemas.microsoft.com/office/drawing/2014/main" id="{791EED41-A6E5-4A05-89AD-5BA90F1B0258}"/>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4975DAE-39A6-4212-AECF-E60C18E684D9}"/>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14560D1-1720-40EE-9F45-53ABEEFC9A03}"/>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9465686-2A9C-4985-A5C3-A4CEA58A2FE9}"/>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202DCBB-5CAF-4929-A0CC-58400B3215AE}"/>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D92E497C-0945-49BB-89B9-35E6467AA490}"/>
                    </a:ext>
                  </a:extLst>
                </p:cNvPr>
                <p:cNvGrpSpPr/>
                <p:nvPr/>
              </p:nvGrpSpPr>
              <p:grpSpPr>
                <a:xfrm>
                  <a:off x="11733059" y="5082143"/>
                  <a:ext cx="770444" cy="653701"/>
                  <a:chOff x="3816127" y="5359816"/>
                  <a:chExt cx="615608" cy="653701"/>
                </a:xfrm>
              </p:grpSpPr>
              <p:sp>
                <p:nvSpPr>
                  <p:cNvPr id="117" name="Rectangle 116">
                    <a:extLst>
                      <a:ext uri="{FF2B5EF4-FFF2-40B4-BE49-F238E27FC236}">
                        <a16:creationId xmlns:a16="http://schemas.microsoft.com/office/drawing/2014/main" id="{CC67E56D-6836-4DAF-93BB-46B19A85D080}"/>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42B6FB2-74C5-41B1-B417-F0C4BADC3736}"/>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32F93D4-7027-4749-BCA6-335FDCCF279F}"/>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59C69393-EDDE-48A4-98F3-206E55446A78}"/>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31C81F-5345-4EBC-9E29-00FB94DCAF5E}"/>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F13B038D-2198-4477-B36C-E04442BCAE46}"/>
                    </a:ext>
                  </a:extLst>
                </p:cNvPr>
                <p:cNvGrpSpPr/>
                <p:nvPr/>
              </p:nvGrpSpPr>
              <p:grpSpPr>
                <a:xfrm>
                  <a:off x="9420733" y="4325657"/>
                  <a:ext cx="3057417" cy="144298"/>
                  <a:chOff x="9420733" y="4325657"/>
                  <a:chExt cx="3057417" cy="144298"/>
                </a:xfrm>
              </p:grpSpPr>
              <p:sp>
                <p:nvSpPr>
                  <p:cNvPr id="191" name="Rectangle 190">
                    <a:extLst>
                      <a:ext uri="{FF2B5EF4-FFF2-40B4-BE49-F238E27FC236}">
                        <a16:creationId xmlns:a16="http://schemas.microsoft.com/office/drawing/2014/main" id="{0EDA0B2F-58BA-45B9-AAC2-CC3743BD6751}"/>
                      </a:ext>
                    </a:extLst>
                  </p:cNvPr>
                  <p:cNvSpPr/>
                  <p:nvPr/>
                </p:nvSpPr>
                <p:spPr>
                  <a:xfrm>
                    <a:off x="11455376"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B115F12C-D8C4-4B7B-A153-B362D52BF01B}"/>
                      </a:ext>
                    </a:extLst>
                  </p:cNvPr>
                  <p:cNvSpPr/>
                  <p:nvPr/>
                </p:nvSpPr>
                <p:spPr>
                  <a:xfrm>
                    <a:off x="11858950"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27BE9A3F-9F9C-4A14-B81E-10AC54192A93}"/>
                      </a:ext>
                    </a:extLst>
                  </p:cNvPr>
                  <p:cNvSpPr/>
                  <p:nvPr/>
                </p:nvSpPr>
                <p:spPr>
                  <a:xfrm>
                    <a:off x="12262524"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18BEA6-C9E8-44F5-A8A6-9A884E1C4FBA}"/>
                      </a:ext>
                    </a:extLst>
                  </p:cNvPr>
                  <p:cNvSpPr/>
                  <p:nvPr/>
                </p:nvSpPr>
                <p:spPr>
                  <a:xfrm>
                    <a:off x="10227881"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4FCBF8DB-3C9D-4488-86D8-3BA868F7CACB}"/>
                      </a:ext>
                    </a:extLst>
                  </p:cNvPr>
                  <p:cNvSpPr/>
                  <p:nvPr/>
                </p:nvSpPr>
                <p:spPr>
                  <a:xfrm>
                    <a:off x="1061971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57A9DF9-6CDD-4573-A004-FAA65B2C0875}"/>
                      </a:ext>
                    </a:extLst>
                  </p:cNvPr>
                  <p:cNvSpPr/>
                  <p:nvPr/>
                </p:nvSpPr>
                <p:spPr>
                  <a:xfrm>
                    <a:off x="1102328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135E2598-F95D-4896-8191-DB38A4ACCF0A}"/>
                      </a:ext>
                    </a:extLst>
                  </p:cNvPr>
                  <p:cNvSpPr/>
                  <p:nvPr/>
                </p:nvSpPr>
                <p:spPr>
                  <a:xfrm>
                    <a:off x="942073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534A58D2-ABB0-4FAA-B522-E6F8DCADA8F7}"/>
                      </a:ext>
                    </a:extLst>
                  </p:cNvPr>
                  <p:cNvSpPr/>
                  <p:nvPr/>
                </p:nvSpPr>
                <p:spPr>
                  <a:xfrm>
                    <a:off x="982430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3607B5BD-BE53-4131-A51F-740331F0AF51}"/>
                    </a:ext>
                  </a:extLst>
                </p:cNvPr>
                <p:cNvGrpSpPr/>
                <p:nvPr/>
              </p:nvGrpSpPr>
              <p:grpSpPr>
                <a:xfrm>
                  <a:off x="9420733" y="4686474"/>
                  <a:ext cx="1022774" cy="743102"/>
                  <a:chOff x="5243508" y="4135174"/>
                  <a:chExt cx="1022774" cy="743102"/>
                </a:xfrm>
              </p:grpSpPr>
              <p:sp>
                <p:nvSpPr>
                  <p:cNvPr id="207" name="Rectangle 206">
                    <a:extLst>
                      <a:ext uri="{FF2B5EF4-FFF2-40B4-BE49-F238E27FC236}">
                        <a16:creationId xmlns:a16="http://schemas.microsoft.com/office/drawing/2014/main" id="{7FF3633C-B1DF-47A4-B815-AA068809B8CB}"/>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12E3DF7E-6305-494D-8837-B030EB2B69B7}"/>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EC7CD81-6C97-47D6-AD92-4611761D8759}"/>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A9A4822E-0F46-4C91-8877-31979C80BEEB}"/>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19A5DC7-425E-438B-983E-7FAC7B08BC9C}"/>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BF14CEA9-6DFC-42CE-B5F2-B32DECB69702}"/>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B6FF204D-6189-4682-BF21-AFDEF202C39D}"/>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984ACE23-E347-4DE0-99CC-27E0B4977CC6}"/>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7B3192C-86CC-4710-8E60-4A4C30EC07CF}"/>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5" name="Group 224">
                <a:extLst>
                  <a:ext uri="{FF2B5EF4-FFF2-40B4-BE49-F238E27FC236}">
                    <a16:creationId xmlns:a16="http://schemas.microsoft.com/office/drawing/2014/main" id="{FB20BA15-9792-4987-8CC2-39D508F3B049}"/>
                  </a:ext>
                </a:extLst>
              </p:cNvPr>
              <p:cNvGrpSpPr/>
              <p:nvPr/>
            </p:nvGrpSpPr>
            <p:grpSpPr>
              <a:xfrm>
                <a:off x="9277830" y="1166736"/>
                <a:ext cx="2250191" cy="2344826"/>
                <a:chOff x="9277830" y="1166736"/>
                <a:chExt cx="2250191" cy="2344826"/>
              </a:xfrm>
            </p:grpSpPr>
            <p:grpSp>
              <p:nvGrpSpPr>
                <p:cNvPr id="102" name="Group 101">
                  <a:extLst>
                    <a:ext uri="{FF2B5EF4-FFF2-40B4-BE49-F238E27FC236}">
                      <a16:creationId xmlns:a16="http://schemas.microsoft.com/office/drawing/2014/main" id="{2CC83371-F091-45EE-A3B1-EBA0EF38BE98}"/>
                    </a:ext>
                  </a:extLst>
                </p:cNvPr>
                <p:cNvGrpSpPr/>
                <p:nvPr/>
              </p:nvGrpSpPr>
              <p:grpSpPr>
                <a:xfrm>
                  <a:off x="9830401" y="2180121"/>
                  <a:ext cx="731071" cy="1326166"/>
                  <a:chOff x="-772683" y="4329325"/>
                  <a:chExt cx="731071" cy="1692900"/>
                </a:xfrm>
              </p:grpSpPr>
              <p:sp>
                <p:nvSpPr>
                  <p:cNvPr id="103" name="Rectangle: Top Corners Rounded 102">
                    <a:extLst>
                      <a:ext uri="{FF2B5EF4-FFF2-40B4-BE49-F238E27FC236}">
                        <a16:creationId xmlns:a16="http://schemas.microsoft.com/office/drawing/2014/main" id="{2CF541BC-4BBA-4F8B-9050-85DA54473FC6}"/>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9B42C11-9812-496C-888E-0C33CF43B45F}"/>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9EC7C0D0-A905-4EFE-B985-6BAAC9411A0C}"/>
                    </a:ext>
                  </a:extLst>
                </p:cNvPr>
                <p:cNvGrpSpPr/>
                <p:nvPr/>
              </p:nvGrpSpPr>
              <p:grpSpPr>
                <a:xfrm>
                  <a:off x="10796950" y="2179890"/>
                  <a:ext cx="731071" cy="1326166"/>
                  <a:chOff x="-772683" y="4329325"/>
                  <a:chExt cx="731071" cy="1692900"/>
                </a:xfrm>
              </p:grpSpPr>
              <p:sp>
                <p:nvSpPr>
                  <p:cNvPr id="106" name="Rectangle: Top Corners Rounded 105">
                    <a:extLst>
                      <a:ext uri="{FF2B5EF4-FFF2-40B4-BE49-F238E27FC236}">
                        <a16:creationId xmlns:a16="http://schemas.microsoft.com/office/drawing/2014/main" id="{70689C2F-CC75-4D95-80FB-131F0962E0E5}"/>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B112AF7-FA0A-4A21-92F4-CF01F3730244}"/>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44BC80F2-C8BF-4F48-88B4-158824A7D5C4}"/>
                    </a:ext>
                  </a:extLst>
                </p:cNvPr>
                <p:cNvGrpSpPr/>
                <p:nvPr/>
              </p:nvGrpSpPr>
              <p:grpSpPr>
                <a:xfrm>
                  <a:off x="9277830" y="1166736"/>
                  <a:ext cx="424922" cy="2344826"/>
                  <a:chOff x="9277830" y="1166736"/>
                  <a:chExt cx="424922" cy="2344826"/>
                </a:xfrm>
              </p:grpSpPr>
              <p:grpSp>
                <p:nvGrpSpPr>
                  <p:cNvPr id="125" name="Group 124">
                    <a:extLst>
                      <a:ext uri="{FF2B5EF4-FFF2-40B4-BE49-F238E27FC236}">
                        <a16:creationId xmlns:a16="http://schemas.microsoft.com/office/drawing/2014/main" id="{D3AFB1C2-BE00-468E-B71C-132F08E9FE95}"/>
                      </a:ext>
                    </a:extLst>
                  </p:cNvPr>
                  <p:cNvGrpSpPr/>
                  <p:nvPr/>
                </p:nvGrpSpPr>
                <p:grpSpPr>
                  <a:xfrm>
                    <a:off x="9277830" y="1497989"/>
                    <a:ext cx="424922" cy="2013573"/>
                    <a:chOff x="2507828" y="1767064"/>
                    <a:chExt cx="424922" cy="214763"/>
                  </a:xfrm>
                </p:grpSpPr>
                <p:sp>
                  <p:nvSpPr>
                    <p:cNvPr id="126" name="Rectangle 125">
                      <a:extLst>
                        <a:ext uri="{FF2B5EF4-FFF2-40B4-BE49-F238E27FC236}">
                          <a16:creationId xmlns:a16="http://schemas.microsoft.com/office/drawing/2014/main" id="{4FB83682-26CF-4E3A-B520-F7CF4DB70157}"/>
                        </a:ext>
                      </a:extLst>
                    </p:cNvPr>
                    <p:cNvSpPr/>
                    <p:nvPr/>
                  </p:nvSpPr>
                  <p:spPr>
                    <a:xfrm>
                      <a:off x="2507828" y="1767065"/>
                      <a:ext cx="424922"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4239D85-0E3B-4BB4-AA07-A4C89294E651}"/>
                        </a:ext>
                      </a:extLst>
                    </p:cNvPr>
                    <p:cNvSpPr/>
                    <p:nvPr/>
                  </p:nvSpPr>
                  <p:spPr>
                    <a:xfrm>
                      <a:off x="2709592" y="1767064"/>
                      <a:ext cx="223158"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4FE7488E-9C8F-4267-B617-54D23C01C796}"/>
                      </a:ext>
                    </a:extLst>
                  </p:cNvPr>
                  <p:cNvGrpSpPr/>
                  <p:nvPr/>
                </p:nvGrpSpPr>
                <p:grpSpPr>
                  <a:xfrm>
                    <a:off x="9277830" y="1166736"/>
                    <a:ext cx="424922" cy="407911"/>
                    <a:chOff x="2507828" y="1767064"/>
                    <a:chExt cx="424922" cy="268381"/>
                  </a:xfrm>
                </p:grpSpPr>
                <p:sp>
                  <p:nvSpPr>
                    <p:cNvPr id="132" name="Rectangle 131">
                      <a:extLst>
                        <a:ext uri="{FF2B5EF4-FFF2-40B4-BE49-F238E27FC236}">
                          <a16:creationId xmlns:a16="http://schemas.microsoft.com/office/drawing/2014/main" id="{2BFEF7EF-E5B1-401C-9AF0-220B3D403EBD}"/>
                        </a:ext>
                      </a:extLst>
                    </p:cNvPr>
                    <p:cNvSpPr/>
                    <p:nvPr/>
                  </p:nvSpPr>
                  <p:spPr>
                    <a:xfrm>
                      <a:off x="2507828" y="1767065"/>
                      <a:ext cx="424922" cy="268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A22388E-FC09-494A-A097-D546DB28C4BB}"/>
                        </a:ext>
                      </a:extLst>
                    </p:cNvPr>
                    <p:cNvSpPr/>
                    <p:nvPr/>
                  </p:nvSpPr>
                  <p:spPr>
                    <a:xfrm>
                      <a:off x="2709592" y="1767064"/>
                      <a:ext cx="223158" cy="268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2" name="Rectangle 221">
                  <a:extLst>
                    <a:ext uri="{FF2B5EF4-FFF2-40B4-BE49-F238E27FC236}">
                      <a16:creationId xmlns:a16="http://schemas.microsoft.com/office/drawing/2014/main" id="{7F66D047-C227-4FDA-960C-D01DF395F2B5}"/>
                    </a:ext>
                  </a:extLst>
                </p:cNvPr>
                <p:cNvSpPr/>
                <p:nvPr/>
              </p:nvSpPr>
              <p:spPr>
                <a:xfrm>
                  <a:off x="9702752" y="1757176"/>
                  <a:ext cx="1475089"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919CB45-1513-4230-B418-83C575FE54B9}"/>
                    </a:ext>
                  </a:extLst>
                </p:cNvPr>
                <p:cNvSpPr/>
                <p:nvPr/>
              </p:nvSpPr>
              <p:spPr>
                <a:xfrm>
                  <a:off x="10166773" y="1780779"/>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87594E32-7775-49E3-8999-64EAD776181A}"/>
                    </a:ext>
                  </a:extLst>
                </p:cNvPr>
                <p:cNvSpPr/>
                <p:nvPr/>
              </p:nvSpPr>
              <p:spPr>
                <a:xfrm>
                  <a:off x="11137203" y="1756226"/>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ext Placeholder 1">
            <a:extLst>
              <a:ext uri="{FF2B5EF4-FFF2-40B4-BE49-F238E27FC236}">
                <a16:creationId xmlns:a16="http://schemas.microsoft.com/office/drawing/2014/main" id="{E545D670-AB1A-4D6D-A2CE-648DC355AAA2}"/>
              </a:ext>
            </a:extLst>
          </p:cNvPr>
          <p:cNvSpPr>
            <a:spLocks noGrp="1"/>
          </p:cNvSpPr>
          <p:nvPr>
            <p:ph type="body" sz="quarter" idx="10"/>
          </p:nvPr>
        </p:nvSpPr>
        <p:spPr/>
        <p:txBody>
          <a:bodyPr/>
          <a:lstStyle/>
          <a:p>
            <a:r>
              <a:rPr lang="en-US" dirty="0"/>
              <a:t>Infographic Style</a:t>
            </a:r>
          </a:p>
        </p:txBody>
      </p:sp>
      <p:grpSp>
        <p:nvGrpSpPr>
          <p:cNvPr id="5" name="Group 4">
            <a:extLst>
              <a:ext uri="{FF2B5EF4-FFF2-40B4-BE49-F238E27FC236}">
                <a16:creationId xmlns:a16="http://schemas.microsoft.com/office/drawing/2014/main" id="{589BAD60-2C4E-403C-9BD7-50EB30F44366}"/>
              </a:ext>
            </a:extLst>
          </p:cNvPr>
          <p:cNvGrpSpPr/>
          <p:nvPr/>
        </p:nvGrpSpPr>
        <p:grpSpPr>
          <a:xfrm>
            <a:off x="433257" y="5125337"/>
            <a:ext cx="2834998" cy="967775"/>
            <a:chOff x="643028" y="4941885"/>
            <a:chExt cx="2196000" cy="967775"/>
          </a:xfrm>
        </p:grpSpPr>
        <p:sp>
          <p:nvSpPr>
            <p:cNvPr id="134" name="Text Placeholder 8">
              <a:extLst>
                <a:ext uri="{FF2B5EF4-FFF2-40B4-BE49-F238E27FC236}">
                  <a16:creationId xmlns:a16="http://schemas.microsoft.com/office/drawing/2014/main" id="{9E14EFD0-B94E-41D2-ABA8-89CB6D439271}"/>
                </a:ext>
              </a:extLst>
            </p:cNvPr>
            <p:cNvSpPr txBox="1">
              <a:spLocks/>
            </p:cNvSpPr>
            <p:nvPr/>
          </p:nvSpPr>
          <p:spPr>
            <a:xfrm>
              <a:off x="643028" y="4941885"/>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tx1">
                      <a:lumMod val="65000"/>
                      <a:lumOff val="35000"/>
                    </a:schemeClr>
                  </a:solidFill>
                  <a:cs typeface="Arial" pitchFamily="34" charset="0"/>
                </a:rPr>
                <a:t>Your Text Here</a:t>
              </a:r>
              <a:endParaRPr lang="ko-KR" altLang="en-US" dirty="0">
                <a:solidFill>
                  <a:schemeClr val="tx1">
                    <a:lumMod val="65000"/>
                    <a:lumOff val="35000"/>
                  </a:schemeClr>
                </a:solidFill>
                <a:cs typeface="Arial" pitchFamily="34" charset="0"/>
              </a:endParaRPr>
            </a:p>
          </p:txBody>
        </p:sp>
        <p:sp>
          <p:nvSpPr>
            <p:cNvPr id="135" name="Text Placeholder 29">
              <a:extLst>
                <a:ext uri="{FF2B5EF4-FFF2-40B4-BE49-F238E27FC236}">
                  <a16:creationId xmlns:a16="http://schemas.microsoft.com/office/drawing/2014/main" id="{97F1C5D0-2601-47C2-A425-8D1E44D9CC4E}"/>
                </a:ext>
              </a:extLst>
            </p:cNvPr>
            <p:cNvSpPr txBox="1">
              <a:spLocks/>
            </p:cNvSpPr>
            <p:nvPr/>
          </p:nvSpPr>
          <p:spPr>
            <a:xfrm>
              <a:off x="643028" y="5218884"/>
              <a:ext cx="2196000" cy="690776"/>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You can simply impress your audience and add a unique zing and appeal to your Presentations.</a:t>
              </a:r>
              <a:endParaRPr lang="ko-KR" altLang="en-US" dirty="0">
                <a:cs typeface="Arial" pitchFamily="34" charset="0"/>
              </a:endParaRPr>
            </a:p>
          </p:txBody>
        </p:sp>
      </p:grpSp>
      <p:grpSp>
        <p:nvGrpSpPr>
          <p:cNvPr id="4" name="Group 3">
            <a:extLst>
              <a:ext uri="{FF2B5EF4-FFF2-40B4-BE49-F238E27FC236}">
                <a16:creationId xmlns:a16="http://schemas.microsoft.com/office/drawing/2014/main" id="{153EB215-B96B-45FB-BC6C-D1B28301DE96}"/>
              </a:ext>
            </a:extLst>
          </p:cNvPr>
          <p:cNvGrpSpPr/>
          <p:nvPr/>
        </p:nvGrpSpPr>
        <p:grpSpPr>
          <a:xfrm>
            <a:off x="8918680" y="5125337"/>
            <a:ext cx="2804650" cy="958672"/>
            <a:chOff x="9113277" y="5125337"/>
            <a:chExt cx="2196000" cy="958672"/>
          </a:xfrm>
        </p:grpSpPr>
        <p:sp>
          <p:nvSpPr>
            <p:cNvPr id="136" name="Text Placeholder 30">
              <a:extLst>
                <a:ext uri="{FF2B5EF4-FFF2-40B4-BE49-F238E27FC236}">
                  <a16:creationId xmlns:a16="http://schemas.microsoft.com/office/drawing/2014/main" id="{CA26646E-EFEB-4029-BCE6-3A39DF6885EE}"/>
                </a:ext>
              </a:extLst>
            </p:cNvPr>
            <p:cNvSpPr txBox="1">
              <a:spLocks/>
            </p:cNvSpPr>
            <p:nvPr/>
          </p:nvSpPr>
          <p:spPr>
            <a:xfrm>
              <a:off x="9113277" y="5125337"/>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65000"/>
                      <a:lumOff val="35000"/>
                    </a:schemeClr>
                  </a:solidFill>
                  <a:cs typeface="Arial" pitchFamily="34" charset="0"/>
                </a:rPr>
                <a:t>Your Text Here</a:t>
              </a:r>
              <a:endParaRPr lang="ko-KR" altLang="en-US" dirty="0">
                <a:solidFill>
                  <a:schemeClr val="tx1">
                    <a:lumMod val="65000"/>
                    <a:lumOff val="35000"/>
                  </a:schemeClr>
                </a:solidFill>
                <a:cs typeface="Arial" pitchFamily="34" charset="0"/>
              </a:endParaRPr>
            </a:p>
          </p:txBody>
        </p:sp>
        <p:sp>
          <p:nvSpPr>
            <p:cNvPr id="137" name="Text Placeholder 31">
              <a:extLst>
                <a:ext uri="{FF2B5EF4-FFF2-40B4-BE49-F238E27FC236}">
                  <a16:creationId xmlns:a16="http://schemas.microsoft.com/office/drawing/2014/main" id="{45DCF894-3B21-4823-865C-9A9F531262F9}"/>
                </a:ext>
              </a:extLst>
            </p:cNvPr>
            <p:cNvSpPr txBox="1">
              <a:spLocks/>
            </p:cNvSpPr>
            <p:nvPr/>
          </p:nvSpPr>
          <p:spPr>
            <a:xfrm>
              <a:off x="9113277" y="5402336"/>
              <a:ext cx="2196000" cy="681673"/>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You can simply impress your audience and add a unique zing and appeal to your Presentations.</a:t>
              </a:r>
              <a:endParaRPr lang="ko-KR" altLang="en-US" dirty="0">
                <a:cs typeface="Arial" pitchFamily="34" charset="0"/>
              </a:endParaRPr>
            </a:p>
          </p:txBody>
        </p:sp>
      </p:grpSp>
      <p:sp>
        <p:nvSpPr>
          <p:cNvPr id="138" name="Oval 19">
            <a:extLst>
              <a:ext uri="{FF2B5EF4-FFF2-40B4-BE49-F238E27FC236}">
                <a16:creationId xmlns:a16="http://schemas.microsoft.com/office/drawing/2014/main" id="{80FDB79B-646E-4C4C-BE49-86E0F992EE7F}"/>
              </a:ext>
            </a:extLst>
          </p:cNvPr>
          <p:cNvSpPr/>
          <p:nvPr/>
        </p:nvSpPr>
        <p:spPr>
          <a:xfrm>
            <a:off x="9943809" y="4270946"/>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3" name="Oval 20">
            <a:extLst>
              <a:ext uri="{FF2B5EF4-FFF2-40B4-BE49-F238E27FC236}">
                <a16:creationId xmlns:a16="http://schemas.microsoft.com/office/drawing/2014/main" id="{30896373-0156-4863-9E8F-721CDA5E9513}"/>
              </a:ext>
            </a:extLst>
          </p:cNvPr>
          <p:cNvSpPr/>
          <p:nvPr/>
        </p:nvSpPr>
        <p:spPr>
          <a:xfrm>
            <a:off x="1473560" y="4270946"/>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4" name="Donut 8">
            <a:extLst>
              <a:ext uri="{FF2B5EF4-FFF2-40B4-BE49-F238E27FC236}">
                <a16:creationId xmlns:a16="http://schemas.microsoft.com/office/drawing/2014/main" id="{7FBEBC75-091E-4C4F-A549-845A786197C7}"/>
              </a:ext>
            </a:extLst>
          </p:cNvPr>
          <p:cNvSpPr/>
          <p:nvPr/>
        </p:nvSpPr>
        <p:spPr>
          <a:xfrm>
            <a:off x="10150299" y="4425130"/>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56" name="Oval 21">
            <a:extLst>
              <a:ext uri="{FF2B5EF4-FFF2-40B4-BE49-F238E27FC236}">
                <a16:creationId xmlns:a16="http://schemas.microsoft.com/office/drawing/2014/main" id="{7FD496D7-95AD-4478-BBE6-2820C6827EA5}"/>
              </a:ext>
            </a:extLst>
          </p:cNvPr>
          <p:cNvSpPr>
            <a:spLocks noChangeAspect="1"/>
          </p:cNvSpPr>
          <p:nvPr/>
        </p:nvSpPr>
        <p:spPr>
          <a:xfrm>
            <a:off x="1683310" y="4479710"/>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3" name="Group 2">
            <a:extLst>
              <a:ext uri="{FF2B5EF4-FFF2-40B4-BE49-F238E27FC236}">
                <a16:creationId xmlns:a16="http://schemas.microsoft.com/office/drawing/2014/main" id="{ECC3D68D-AF95-4CB5-995A-C17D918DC034}"/>
              </a:ext>
            </a:extLst>
          </p:cNvPr>
          <p:cNvGrpSpPr/>
          <p:nvPr/>
        </p:nvGrpSpPr>
        <p:grpSpPr>
          <a:xfrm>
            <a:off x="4520486" y="2525896"/>
            <a:ext cx="3151028" cy="903104"/>
            <a:chOff x="4998000" y="2525896"/>
            <a:chExt cx="2196000" cy="903104"/>
          </a:xfrm>
        </p:grpSpPr>
        <p:sp>
          <p:nvSpPr>
            <p:cNvPr id="157" name="Text Placeholder 30">
              <a:extLst>
                <a:ext uri="{FF2B5EF4-FFF2-40B4-BE49-F238E27FC236}">
                  <a16:creationId xmlns:a16="http://schemas.microsoft.com/office/drawing/2014/main" id="{B9D6F193-B0BE-482C-9DAD-C71685586DB9}"/>
                </a:ext>
              </a:extLst>
            </p:cNvPr>
            <p:cNvSpPr txBox="1">
              <a:spLocks/>
            </p:cNvSpPr>
            <p:nvPr/>
          </p:nvSpPr>
          <p:spPr>
            <a:xfrm>
              <a:off x="4998000" y="2525896"/>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65000"/>
                      <a:lumOff val="35000"/>
                    </a:schemeClr>
                  </a:solidFill>
                  <a:cs typeface="Arial" pitchFamily="34" charset="0"/>
                </a:rPr>
                <a:t>Your Text Here</a:t>
              </a:r>
              <a:endParaRPr lang="ko-KR" altLang="en-US" dirty="0">
                <a:solidFill>
                  <a:schemeClr val="tx1">
                    <a:lumMod val="65000"/>
                    <a:lumOff val="35000"/>
                  </a:schemeClr>
                </a:solidFill>
                <a:cs typeface="Arial" pitchFamily="34" charset="0"/>
              </a:endParaRPr>
            </a:p>
          </p:txBody>
        </p:sp>
        <p:sp>
          <p:nvSpPr>
            <p:cNvPr id="160" name="Text Placeholder 31">
              <a:extLst>
                <a:ext uri="{FF2B5EF4-FFF2-40B4-BE49-F238E27FC236}">
                  <a16:creationId xmlns:a16="http://schemas.microsoft.com/office/drawing/2014/main" id="{20EE67AC-43EC-45DF-9B1E-144E2AC137F5}"/>
                </a:ext>
              </a:extLst>
            </p:cNvPr>
            <p:cNvSpPr txBox="1">
              <a:spLocks/>
            </p:cNvSpPr>
            <p:nvPr/>
          </p:nvSpPr>
          <p:spPr>
            <a:xfrm>
              <a:off x="4998000" y="2802895"/>
              <a:ext cx="2196000" cy="626105"/>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You can simply impress your audience and add a unique zing and appeal to your Presentations.</a:t>
              </a:r>
              <a:endParaRPr lang="ko-KR" altLang="en-US" dirty="0">
                <a:cs typeface="Arial" pitchFamily="34" charset="0"/>
              </a:endParaRPr>
            </a:p>
          </p:txBody>
        </p:sp>
      </p:grpSp>
      <p:sp>
        <p:nvSpPr>
          <p:cNvPr id="161" name="Oval 19">
            <a:extLst>
              <a:ext uri="{FF2B5EF4-FFF2-40B4-BE49-F238E27FC236}">
                <a16:creationId xmlns:a16="http://schemas.microsoft.com/office/drawing/2014/main" id="{EE192138-A4B9-436C-8A26-8A1718B63F55}"/>
              </a:ext>
            </a:extLst>
          </p:cNvPr>
          <p:cNvSpPr/>
          <p:nvPr/>
        </p:nvSpPr>
        <p:spPr>
          <a:xfrm>
            <a:off x="5718804" y="1671505"/>
            <a:ext cx="754393" cy="754393"/>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62" name="Rounded Rectangle 12">
            <a:extLst>
              <a:ext uri="{FF2B5EF4-FFF2-40B4-BE49-F238E27FC236}">
                <a16:creationId xmlns:a16="http://schemas.microsoft.com/office/drawing/2014/main" id="{AF49C053-677C-4EBF-88E5-F61FF1A5B4F7}"/>
              </a:ext>
            </a:extLst>
          </p:cNvPr>
          <p:cNvSpPr>
            <a:spLocks noChangeAspect="1"/>
          </p:cNvSpPr>
          <p:nvPr/>
        </p:nvSpPr>
        <p:spPr>
          <a:xfrm>
            <a:off x="5919413" y="1844594"/>
            <a:ext cx="353173" cy="420869"/>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7" name="Connector: Elbow 6">
            <a:extLst>
              <a:ext uri="{FF2B5EF4-FFF2-40B4-BE49-F238E27FC236}">
                <a16:creationId xmlns:a16="http://schemas.microsoft.com/office/drawing/2014/main" id="{D3E2E9B0-021B-4BAA-B3F3-B1AC139D82DF}"/>
              </a:ext>
            </a:extLst>
          </p:cNvPr>
          <p:cNvCxnSpPr>
            <a:cxnSpLocks/>
            <a:stCxn id="161" idx="6"/>
            <a:endCxn id="138" idx="0"/>
          </p:cNvCxnSpPr>
          <p:nvPr/>
        </p:nvCxnSpPr>
        <p:spPr>
          <a:xfrm>
            <a:off x="6473197" y="2048702"/>
            <a:ext cx="3847809"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B103670-5200-4B0D-929E-A149A1BF755C}"/>
              </a:ext>
            </a:extLst>
          </p:cNvPr>
          <p:cNvCxnSpPr>
            <a:cxnSpLocks/>
            <a:stCxn id="161" idx="2"/>
            <a:endCxn id="153" idx="0"/>
          </p:cNvCxnSpPr>
          <p:nvPr/>
        </p:nvCxnSpPr>
        <p:spPr>
          <a:xfrm rot="10800000" flipV="1">
            <a:off x="1850758" y="2048702"/>
            <a:ext cx="3868047"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C9BA76CC-4EC3-4DD4-90F0-902B763E4089}"/>
              </a:ext>
            </a:extLst>
          </p:cNvPr>
          <p:cNvSpPr/>
          <p:nvPr/>
        </p:nvSpPr>
        <p:spPr>
          <a:xfrm>
            <a:off x="5620185" y="3573292"/>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3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8BA6F61-F336-4CCE-A336-793EE203013B}"/>
              </a:ext>
            </a:extLst>
          </p:cNvPr>
          <p:cNvSpPr>
            <a:spLocks noGrp="1"/>
          </p:cNvSpPr>
          <p:nvPr>
            <p:ph type="pic" sz="quarter" idx="41"/>
          </p:nvPr>
        </p:nvSpPr>
        <p:spPr/>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1169551"/>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Get a modern PowerPoint  Presentation that is beautifully designed. I hope and I believe that this Template will your Time, Money and Reputation. </a:t>
            </a:r>
          </a:p>
        </p:txBody>
      </p:sp>
      <p:sp>
        <p:nvSpPr>
          <p:cNvPr id="98" name="TextBox 97">
            <a:extLst>
              <a:ext uri="{FF2B5EF4-FFF2-40B4-BE49-F238E27FC236}">
                <a16:creationId xmlns:a16="http://schemas.microsoft.com/office/drawing/2014/main" id="{2EC8A497-A56A-4D37-A1CF-0AE543A464E8}"/>
              </a:ext>
            </a:extLst>
          </p:cNvPr>
          <p:cNvSpPr txBox="1"/>
          <p:nvPr/>
        </p:nvSpPr>
        <p:spPr>
          <a:xfrm>
            <a:off x="640462" y="3962763"/>
            <a:ext cx="4359430" cy="523220"/>
          </a:xfrm>
          <a:prstGeom prst="rect">
            <a:avLst/>
          </a:prstGeom>
          <a:noFill/>
        </p:spPr>
        <p:txBody>
          <a:bodyPr wrap="square" rtlCol="0">
            <a:spAutoFit/>
          </a:bodyPr>
          <a:lstStyle/>
          <a:p>
            <a:r>
              <a:rPr lang="en-US" altLang="ko-KR" sz="1400" b="1" dirty="0">
                <a:cs typeface="Arial" pitchFamily="34" charset="0"/>
              </a:rPr>
              <a:t>Get a modern PowerPoint  Presentation that is beautifully designed. </a:t>
            </a:r>
            <a:endParaRPr lang="ko-KR" altLang="en-US" sz="1400" b="1" dirty="0">
              <a:solidFill>
                <a:schemeClr val="tx1">
                  <a:lumMod val="75000"/>
                  <a:lumOff val="25000"/>
                </a:schemeClr>
              </a:solidFill>
              <a:cs typeface="Arial" pitchFamily="34" charset="0"/>
            </a:endParaRPr>
          </a:p>
        </p:txBody>
      </p:sp>
      <p:sp>
        <p:nvSpPr>
          <p:cNvPr id="99" name="TextBox 98">
            <a:extLst>
              <a:ext uri="{FF2B5EF4-FFF2-40B4-BE49-F238E27FC236}">
                <a16:creationId xmlns:a16="http://schemas.microsoft.com/office/drawing/2014/main" id="{28AC2F80-650D-4513-968C-C496A4538589}"/>
              </a:ext>
            </a:extLst>
          </p:cNvPr>
          <p:cNvSpPr txBox="1"/>
          <p:nvPr/>
        </p:nvSpPr>
        <p:spPr>
          <a:xfrm>
            <a:off x="2110561" y="5743384"/>
            <a:ext cx="1235187" cy="307777"/>
          </a:xfrm>
          <a:prstGeom prst="rect">
            <a:avLst/>
          </a:prstGeom>
          <a:solidFill>
            <a:schemeClr val="accent4"/>
          </a:solidFill>
        </p:spPr>
        <p:txBody>
          <a:bodyPr wrap="square" rtlCol="0">
            <a:spAutoFit/>
          </a:bodyPr>
          <a:lstStyle/>
          <a:p>
            <a:pPr algn="ctr"/>
            <a:r>
              <a:rPr lang="en-US" altLang="ko-KR" sz="1400" b="1" dirty="0">
                <a:solidFill>
                  <a:schemeClr val="bg1"/>
                </a:solidFill>
                <a:cs typeface="Arial" pitchFamily="34" charset="0"/>
              </a:rPr>
              <a:t>PowerPoint</a:t>
            </a:r>
            <a:endParaRPr lang="ko-KR" altLang="en-US" sz="1400" b="1" dirty="0">
              <a:solidFill>
                <a:schemeClr val="bg1"/>
              </a:solidFill>
              <a:cs typeface="Arial" pitchFamily="34" charset="0"/>
            </a:endParaRPr>
          </a:p>
        </p:txBody>
      </p:sp>
      <p:sp>
        <p:nvSpPr>
          <p:cNvPr id="100" name="TextBox 99">
            <a:extLst>
              <a:ext uri="{FF2B5EF4-FFF2-40B4-BE49-F238E27FC236}">
                <a16:creationId xmlns:a16="http://schemas.microsoft.com/office/drawing/2014/main" id="{81B96332-4E6E-44F1-8C2E-85C612B8FD30}"/>
              </a:ext>
            </a:extLst>
          </p:cNvPr>
          <p:cNvSpPr txBox="1"/>
          <p:nvPr/>
        </p:nvSpPr>
        <p:spPr>
          <a:xfrm>
            <a:off x="640462" y="4611822"/>
            <a:ext cx="427205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Easy to change colors, photos and Text. 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01" name="TextBox 100">
            <a:extLst>
              <a:ext uri="{FF2B5EF4-FFF2-40B4-BE49-F238E27FC236}">
                <a16:creationId xmlns:a16="http://schemas.microsoft.com/office/drawing/2014/main" id="{2DB2ABEC-A980-4242-946A-F3B386FAEBBD}"/>
              </a:ext>
            </a:extLst>
          </p:cNvPr>
          <p:cNvSpPr txBox="1"/>
          <p:nvPr/>
        </p:nvSpPr>
        <p:spPr>
          <a:xfrm>
            <a:off x="658970" y="5743384"/>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ea typeface="Adobe Song Std L" panose="02020300000000000000" pitchFamily="18" charset="-128"/>
                <a:cs typeface="Arial" pitchFamily="34" charset="0"/>
              </a:rPr>
              <a:t>MODERN</a:t>
            </a:r>
          </a:p>
        </p:txBody>
      </p:sp>
      <p:sp>
        <p:nvSpPr>
          <p:cNvPr id="102" name="TextBox 101">
            <a:extLst>
              <a:ext uri="{FF2B5EF4-FFF2-40B4-BE49-F238E27FC236}">
                <a16:creationId xmlns:a16="http://schemas.microsoft.com/office/drawing/2014/main" id="{412107B4-9556-4542-91D8-B61050C105C2}"/>
              </a:ext>
            </a:extLst>
          </p:cNvPr>
          <p:cNvSpPr txBox="1"/>
          <p:nvPr/>
        </p:nvSpPr>
        <p:spPr>
          <a:xfrm>
            <a:off x="3666851" y="5743384"/>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cs typeface="Arial" pitchFamily="34" charset="0"/>
              </a:rPr>
              <a:t>DESIGN</a:t>
            </a:r>
          </a:p>
        </p:txBody>
      </p:sp>
      <p:sp>
        <p:nvSpPr>
          <p:cNvPr id="22" name="TextBox 21">
            <a:extLst>
              <a:ext uri="{FF2B5EF4-FFF2-40B4-BE49-F238E27FC236}">
                <a16:creationId xmlns:a16="http://schemas.microsoft.com/office/drawing/2014/main" id="{2919A7EA-BEAA-418F-8EFE-6363227EE64B}"/>
              </a:ext>
            </a:extLst>
          </p:cNvPr>
          <p:cNvSpPr txBox="1"/>
          <p:nvPr/>
        </p:nvSpPr>
        <p:spPr>
          <a:xfrm>
            <a:off x="658969" y="520872"/>
            <a:ext cx="4253546" cy="769441"/>
          </a:xfrm>
          <a:prstGeom prst="rect">
            <a:avLst/>
          </a:prstGeom>
          <a:noFill/>
        </p:spPr>
        <p:txBody>
          <a:bodyPr wrap="square" rtlCol="0" anchor="ctr">
            <a:spAutoFit/>
          </a:bodyPr>
          <a:lstStyle/>
          <a:p>
            <a:pPr algn="dist"/>
            <a:r>
              <a:rPr lang="en-US" altLang="ko-KR" sz="4400" b="1" dirty="0">
                <a:latin typeface="+mj-lt"/>
                <a:cs typeface="Arial" pitchFamily="34" charset="0"/>
              </a:rPr>
              <a:t>AWESOME</a:t>
            </a:r>
          </a:p>
        </p:txBody>
      </p:sp>
      <p:sp>
        <p:nvSpPr>
          <p:cNvPr id="23" name="TextBox 22">
            <a:extLst>
              <a:ext uri="{FF2B5EF4-FFF2-40B4-BE49-F238E27FC236}">
                <a16:creationId xmlns:a16="http://schemas.microsoft.com/office/drawing/2014/main" id="{A429C097-0A7B-426D-8A68-D03CA47C5BA6}"/>
              </a:ext>
            </a:extLst>
          </p:cNvPr>
          <p:cNvSpPr txBox="1"/>
          <p:nvPr/>
        </p:nvSpPr>
        <p:spPr>
          <a:xfrm>
            <a:off x="658969" y="1168034"/>
            <a:ext cx="4253546" cy="584775"/>
          </a:xfrm>
          <a:prstGeom prst="rect">
            <a:avLst/>
          </a:prstGeom>
          <a:noFill/>
        </p:spPr>
        <p:txBody>
          <a:bodyPr wrap="square" rtlCol="0" anchor="ctr">
            <a:spAutoFit/>
          </a:bodyPr>
          <a:lstStyle/>
          <a:p>
            <a:pPr algn="dist"/>
            <a:r>
              <a:rPr lang="en-GB" altLang="ko-KR" sz="3200" b="1" dirty="0">
                <a:cs typeface="Arial" pitchFamily="34" charset="0"/>
              </a:rPr>
              <a:t>PRESENTATION</a:t>
            </a:r>
            <a:endParaRPr lang="ko-KR" altLang="en-US" sz="3200" b="1" dirty="0">
              <a:cs typeface="Arial" pitchFamily="34" charset="0"/>
            </a:endParaRPr>
          </a:p>
        </p:txBody>
      </p:sp>
      <p:sp>
        <p:nvSpPr>
          <p:cNvPr id="24" name="TextBox 23">
            <a:extLst>
              <a:ext uri="{FF2B5EF4-FFF2-40B4-BE49-F238E27FC236}">
                <a16:creationId xmlns:a16="http://schemas.microsoft.com/office/drawing/2014/main" id="{5493C2EE-E831-43C5-AC3F-FB939AF06939}"/>
              </a:ext>
            </a:extLst>
          </p:cNvPr>
          <p:cNvSpPr txBox="1"/>
          <p:nvPr/>
        </p:nvSpPr>
        <p:spPr>
          <a:xfrm>
            <a:off x="658969" y="1732502"/>
            <a:ext cx="4253545" cy="307777"/>
          </a:xfrm>
          <a:prstGeom prst="rect">
            <a:avLst/>
          </a:prstGeom>
          <a:noFill/>
        </p:spPr>
        <p:txBody>
          <a:bodyPr wrap="square" rtlCol="0">
            <a:spAutoFit/>
          </a:bodyPr>
          <a:lstStyle/>
          <a:p>
            <a:pPr algn="dist"/>
            <a:r>
              <a:rPr lang="en-US" altLang="ko-KR" sz="1400" b="0" dirty="0">
                <a:ea typeface="FZShuTi" pitchFamily="2" charset="-122"/>
                <a:cs typeface="Arial" pitchFamily="34" charset="0"/>
              </a:rPr>
              <a:t>EASY TO CHANGE COLORS, PHOTOS.   </a:t>
            </a:r>
            <a:endParaRPr lang="ko-KR" altLang="en-US" sz="1400" b="0" dirty="0">
              <a:cs typeface="Arial" pitchFamily="34" charset="0"/>
            </a:endParaRPr>
          </a:p>
        </p:txBody>
      </p:sp>
      <p:grpSp>
        <p:nvGrpSpPr>
          <p:cNvPr id="25" name="Group 24">
            <a:extLst>
              <a:ext uri="{FF2B5EF4-FFF2-40B4-BE49-F238E27FC236}">
                <a16:creationId xmlns:a16="http://schemas.microsoft.com/office/drawing/2014/main" id="{93954BE3-F9A2-47E1-94E7-674CB3D231C0}"/>
              </a:ext>
            </a:extLst>
          </p:cNvPr>
          <p:cNvGrpSpPr/>
          <p:nvPr/>
        </p:nvGrpSpPr>
        <p:grpSpPr>
          <a:xfrm>
            <a:off x="2110561" y="2658805"/>
            <a:ext cx="1173988" cy="808295"/>
            <a:chOff x="9839517" y="2895698"/>
            <a:chExt cx="4551811" cy="3133938"/>
          </a:xfrm>
        </p:grpSpPr>
        <p:grpSp>
          <p:nvGrpSpPr>
            <p:cNvPr id="26" name="Group 25">
              <a:extLst>
                <a:ext uri="{FF2B5EF4-FFF2-40B4-BE49-F238E27FC236}">
                  <a16:creationId xmlns:a16="http://schemas.microsoft.com/office/drawing/2014/main" id="{965BC24F-4111-47AC-B613-1B103E42929B}"/>
                </a:ext>
              </a:extLst>
            </p:cNvPr>
            <p:cNvGrpSpPr/>
            <p:nvPr/>
          </p:nvGrpSpPr>
          <p:grpSpPr>
            <a:xfrm>
              <a:off x="10095620" y="2895698"/>
              <a:ext cx="3288407" cy="2443852"/>
              <a:chOff x="10095620" y="2895698"/>
              <a:chExt cx="3288407" cy="2443852"/>
            </a:xfrm>
          </p:grpSpPr>
          <p:sp>
            <p:nvSpPr>
              <p:cNvPr id="39" name="Trapezoid 38">
                <a:extLst>
                  <a:ext uri="{FF2B5EF4-FFF2-40B4-BE49-F238E27FC236}">
                    <a16:creationId xmlns:a16="http://schemas.microsoft.com/office/drawing/2014/main" id="{08A775CF-1189-4863-9ED4-72B0E119AC66}"/>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40" name="Group 39">
                <a:extLst>
                  <a:ext uri="{FF2B5EF4-FFF2-40B4-BE49-F238E27FC236}">
                    <a16:creationId xmlns:a16="http://schemas.microsoft.com/office/drawing/2014/main" id="{D7E15B19-C3A4-4516-9F3F-08DFF63BCC37}"/>
                  </a:ext>
                </a:extLst>
              </p:cNvPr>
              <p:cNvGrpSpPr/>
              <p:nvPr/>
            </p:nvGrpSpPr>
            <p:grpSpPr>
              <a:xfrm>
                <a:off x="10541428" y="2895698"/>
                <a:ext cx="1434926" cy="560920"/>
                <a:chOff x="10541428" y="2895698"/>
                <a:chExt cx="1434926" cy="560920"/>
              </a:xfrm>
            </p:grpSpPr>
            <p:sp>
              <p:nvSpPr>
                <p:cNvPr id="52" name="Rectangle: Rounded Corners 51">
                  <a:extLst>
                    <a:ext uri="{FF2B5EF4-FFF2-40B4-BE49-F238E27FC236}">
                      <a16:creationId xmlns:a16="http://schemas.microsoft.com/office/drawing/2014/main" id="{5CABF77E-E224-491F-BD0F-B4446217FD77}"/>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53" name="Freeform: Shape 52">
                  <a:extLst>
                    <a:ext uri="{FF2B5EF4-FFF2-40B4-BE49-F238E27FC236}">
                      <a16:creationId xmlns:a16="http://schemas.microsoft.com/office/drawing/2014/main" id="{444D16B6-46F7-4BFA-B0BB-1DB15686EEB9}"/>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41997E9A-1780-4E56-BABE-1354FF3CEB40}"/>
                  </a:ext>
                </a:extLst>
              </p:cNvPr>
              <p:cNvGrpSpPr/>
              <p:nvPr/>
            </p:nvGrpSpPr>
            <p:grpSpPr>
              <a:xfrm>
                <a:off x="10226072" y="3384119"/>
                <a:ext cx="1153558" cy="1269798"/>
                <a:chOff x="10226072" y="3384119"/>
                <a:chExt cx="1153558" cy="1269798"/>
              </a:xfrm>
            </p:grpSpPr>
            <p:sp>
              <p:nvSpPr>
                <p:cNvPr id="50" name="Freeform: Shape 49">
                  <a:extLst>
                    <a:ext uri="{FF2B5EF4-FFF2-40B4-BE49-F238E27FC236}">
                      <a16:creationId xmlns:a16="http://schemas.microsoft.com/office/drawing/2014/main" id="{C670C117-93E6-497D-9BAF-F7ECD5A98FA9}"/>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1" name="Freeform: Shape 50">
                  <a:extLst>
                    <a:ext uri="{FF2B5EF4-FFF2-40B4-BE49-F238E27FC236}">
                      <a16:creationId xmlns:a16="http://schemas.microsoft.com/office/drawing/2014/main" id="{D5DA3B3D-2B34-4ACB-8A1B-CCF2FB890BDD}"/>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22E75959-BD04-4CDB-9216-7C26B395F402}"/>
                  </a:ext>
                </a:extLst>
              </p:cNvPr>
              <p:cNvGrpSpPr/>
              <p:nvPr/>
            </p:nvGrpSpPr>
            <p:grpSpPr>
              <a:xfrm rot="5400000">
                <a:off x="12509125" y="3435921"/>
                <a:ext cx="989342" cy="760462"/>
                <a:chOff x="10999279" y="2698471"/>
                <a:chExt cx="989342" cy="760462"/>
              </a:xfrm>
            </p:grpSpPr>
            <p:sp>
              <p:nvSpPr>
                <p:cNvPr id="47" name="Freeform: Shape 46">
                  <a:extLst>
                    <a:ext uri="{FF2B5EF4-FFF2-40B4-BE49-F238E27FC236}">
                      <a16:creationId xmlns:a16="http://schemas.microsoft.com/office/drawing/2014/main" id="{FA4897D9-2481-4B52-AED7-AE26E977B538}"/>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BEE3E5-37D1-47EB-969E-7C44170C02BE}"/>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975CB4A-4152-4DAE-9CBA-1AD489786EE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8FF63E25-9191-417E-BB62-91BAAB14D1DD}"/>
                  </a:ext>
                </a:extLst>
              </p:cNvPr>
              <p:cNvGrpSpPr/>
              <p:nvPr/>
            </p:nvGrpSpPr>
            <p:grpSpPr>
              <a:xfrm>
                <a:off x="10095620" y="4304882"/>
                <a:ext cx="1425867" cy="1034668"/>
                <a:chOff x="10095620" y="4304882"/>
                <a:chExt cx="1425867" cy="1034668"/>
              </a:xfrm>
            </p:grpSpPr>
            <p:sp>
              <p:nvSpPr>
                <p:cNvPr id="44" name="Freeform: Shape 43">
                  <a:extLst>
                    <a:ext uri="{FF2B5EF4-FFF2-40B4-BE49-F238E27FC236}">
                      <a16:creationId xmlns:a16="http://schemas.microsoft.com/office/drawing/2014/main" id="{A798FDA9-DD48-4846-A757-2EB8EF92721B}"/>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585589E-90D7-4335-A868-C92C6985185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E999D22-E6DB-409C-A85F-4C1259ECE746}"/>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7" name="Group 26">
              <a:extLst>
                <a:ext uri="{FF2B5EF4-FFF2-40B4-BE49-F238E27FC236}">
                  <a16:creationId xmlns:a16="http://schemas.microsoft.com/office/drawing/2014/main" id="{B93C18A8-A845-4958-BC27-A9C33A16FC97}"/>
                </a:ext>
              </a:extLst>
            </p:cNvPr>
            <p:cNvGrpSpPr/>
            <p:nvPr/>
          </p:nvGrpSpPr>
          <p:grpSpPr>
            <a:xfrm>
              <a:off x="9839517" y="5316702"/>
              <a:ext cx="4551811" cy="712934"/>
              <a:chOff x="2716823" y="4480799"/>
              <a:chExt cx="5838092" cy="914400"/>
            </a:xfrm>
          </p:grpSpPr>
          <p:grpSp>
            <p:nvGrpSpPr>
              <p:cNvPr id="28" name="Group 27">
                <a:extLst>
                  <a:ext uri="{FF2B5EF4-FFF2-40B4-BE49-F238E27FC236}">
                    <a16:creationId xmlns:a16="http://schemas.microsoft.com/office/drawing/2014/main" id="{21C8EBB9-14ED-46AD-BA27-165D3E8FCE3C}"/>
                  </a:ext>
                </a:extLst>
              </p:cNvPr>
              <p:cNvGrpSpPr/>
              <p:nvPr/>
            </p:nvGrpSpPr>
            <p:grpSpPr>
              <a:xfrm>
                <a:off x="2716823" y="4480799"/>
                <a:ext cx="5838092" cy="914400"/>
                <a:chOff x="175847" y="4480799"/>
                <a:chExt cx="8801100" cy="914400"/>
              </a:xfrm>
            </p:grpSpPr>
            <p:sp>
              <p:nvSpPr>
                <p:cNvPr id="37" name="Rectangle: Rounded Corners 36">
                  <a:extLst>
                    <a:ext uri="{FF2B5EF4-FFF2-40B4-BE49-F238E27FC236}">
                      <a16:creationId xmlns:a16="http://schemas.microsoft.com/office/drawing/2014/main" id="{277905F5-3A28-4790-9C0B-7BE46418490C}"/>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DC90FC7-6CC1-4D12-8DCC-AB7C32FBA3CA}"/>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B712EA9-DDB9-41A8-BC69-F42A80F01F13}"/>
                  </a:ext>
                </a:extLst>
              </p:cNvPr>
              <p:cNvGrpSpPr/>
              <p:nvPr/>
            </p:nvGrpSpPr>
            <p:grpSpPr>
              <a:xfrm>
                <a:off x="2954961" y="4660680"/>
                <a:ext cx="5376674" cy="563948"/>
                <a:chOff x="3193903" y="4660680"/>
                <a:chExt cx="5376674" cy="563948"/>
              </a:xfrm>
            </p:grpSpPr>
            <p:sp>
              <p:nvSpPr>
                <p:cNvPr id="30" name="Circle: Hollow 29">
                  <a:extLst>
                    <a:ext uri="{FF2B5EF4-FFF2-40B4-BE49-F238E27FC236}">
                      <a16:creationId xmlns:a16="http://schemas.microsoft.com/office/drawing/2014/main" id="{512D1674-5197-474D-8C95-06BAFCBDEB87}"/>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30C51C9B-AD1B-4012-9772-E15CCEA07162}"/>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A61B66CB-2698-4D3D-A1EC-E2979F56FFD9}"/>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a:extLst>
                    <a:ext uri="{FF2B5EF4-FFF2-40B4-BE49-F238E27FC236}">
                      <a16:creationId xmlns:a16="http://schemas.microsoft.com/office/drawing/2014/main" id="{0B87B0DD-494C-49F6-9B7A-99305B79C175}"/>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a:extLst>
                    <a:ext uri="{FF2B5EF4-FFF2-40B4-BE49-F238E27FC236}">
                      <a16:creationId xmlns:a16="http://schemas.microsoft.com/office/drawing/2014/main" id="{37E871C5-7182-4B26-BE3F-BBF64A29E076}"/>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a:extLst>
                    <a:ext uri="{FF2B5EF4-FFF2-40B4-BE49-F238E27FC236}">
                      <a16:creationId xmlns:a16="http://schemas.microsoft.com/office/drawing/2014/main" id="{9DDE59F7-C963-4849-92F9-08CBAB4111FA}"/>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ircle: Hollow 35">
                  <a:extLst>
                    <a:ext uri="{FF2B5EF4-FFF2-40B4-BE49-F238E27FC236}">
                      <a16:creationId xmlns:a16="http://schemas.microsoft.com/office/drawing/2014/main" id="{E464712B-CC5D-4A83-8624-95494821EC4B}"/>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Tree>
    <p:extLst>
      <p:ext uri="{BB962C8B-B14F-4D97-AF65-F5344CB8AC3E}">
        <p14:creationId xmlns:p14="http://schemas.microsoft.com/office/powerpoint/2010/main" val="368799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rallelogram 26">
            <a:extLst>
              <a:ext uri="{FF2B5EF4-FFF2-40B4-BE49-F238E27FC236}">
                <a16:creationId xmlns:a16="http://schemas.microsoft.com/office/drawing/2014/main" id="{C8773119-FF60-4656-9D22-D375F1CDF658}"/>
              </a:ext>
            </a:extLst>
          </p:cNvPr>
          <p:cNvSpPr/>
          <p:nvPr/>
        </p:nvSpPr>
        <p:spPr>
          <a:xfrm flipH="1">
            <a:off x="8541734" y="3359905"/>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F604D2A5-71BA-49C2-9E46-D4F917D552CF}"/>
              </a:ext>
            </a:extLst>
          </p:cNvPr>
          <p:cNvSpPr/>
          <p:nvPr/>
        </p:nvSpPr>
        <p:spPr>
          <a:xfrm flipH="1">
            <a:off x="8930601" y="3359905"/>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66FF6100-6038-492E-A86B-10484F62A72F}"/>
              </a:ext>
            </a:extLst>
          </p:cNvPr>
          <p:cNvSpPr/>
          <p:nvPr/>
        </p:nvSpPr>
        <p:spPr>
          <a:xfrm flipH="1">
            <a:off x="332027" y="0"/>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CE8963EF-7480-4624-8F2E-F4E69589E2B7}"/>
              </a:ext>
            </a:extLst>
          </p:cNvPr>
          <p:cNvSpPr/>
          <p:nvPr/>
        </p:nvSpPr>
        <p:spPr>
          <a:xfrm flipH="1">
            <a:off x="720894" y="0"/>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95E7601-FFAA-44E1-BA6D-04B3F19C3C68}"/>
              </a:ext>
            </a:extLst>
          </p:cNvPr>
          <p:cNvGrpSpPr/>
          <p:nvPr/>
        </p:nvGrpSpPr>
        <p:grpSpPr>
          <a:xfrm>
            <a:off x="6179101" y="0"/>
            <a:ext cx="6012899" cy="3255083"/>
            <a:chOff x="5214458" y="0"/>
            <a:chExt cx="6012899" cy="3255083"/>
          </a:xfrm>
        </p:grpSpPr>
        <p:cxnSp>
          <p:nvCxnSpPr>
            <p:cNvPr id="32" name="Straight Connector 31">
              <a:extLst>
                <a:ext uri="{FF2B5EF4-FFF2-40B4-BE49-F238E27FC236}">
                  <a16:creationId xmlns:a16="http://schemas.microsoft.com/office/drawing/2014/main" id="{0F9B177C-86C3-4D6F-B51C-994FDA186861}"/>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AFF763-ED13-4028-8BD0-8D4DE791D84F}"/>
                </a:ext>
              </a:extLst>
            </p:cNvPr>
            <p:cNvCxnSpPr>
              <a:cxnSpLocks/>
            </p:cNvCxnSpPr>
            <p:nvPr/>
          </p:nvCxnSpPr>
          <p:spPr>
            <a:xfrm flipH="1">
              <a:off x="7536265" y="3255083"/>
              <a:ext cx="36910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4A6B381-049A-4C98-8A5F-198A293D2EA3}"/>
              </a:ext>
            </a:extLst>
          </p:cNvPr>
          <p:cNvGrpSpPr/>
          <p:nvPr/>
        </p:nvGrpSpPr>
        <p:grpSpPr>
          <a:xfrm flipH="1" flipV="1">
            <a:off x="0" y="3602917"/>
            <a:ext cx="6019598" cy="3255083"/>
            <a:chOff x="5214458" y="0"/>
            <a:chExt cx="6019598" cy="3255083"/>
          </a:xfrm>
        </p:grpSpPr>
        <p:cxnSp>
          <p:nvCxnSpPr>
            <p:cNvPr id="46" name="Straight Connector 45">
              <a:extLst>
                <a:ext uri="{FF2B5EF4-FFF2-40B4-BE49-F238E27FC236}">
                  <a16:creationId xmlns:a16="http://schemas.microsoft.com/office/drawing/2014/main" id="{0556A723-AEB5-47B9-B9A9-BE46D957D506}"/>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83BB58-E70C-4421-9E07-EA07DB4F89F9}"/>
                </a:ext>
              </a:extLst>
            </p:cNvPr>
            <p:cNvCxnSpPr>
              <a:cxnSpLocks/>
            </p:cNvCxnSpPr>
            <p:nvPr/>
          </p:nvCxnSpPr>
          <p:spPr>
            <a:xfrm flipH="1" flipV="1">
              <a:off x="7536264" y="3255083"/>
              <a:ext cx="36977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B7807542-7952-4335-9A62-45AB80B60D92}"/>
              </a:ext>
            </a:extLst>
          </p:cNvPr>
          <p:cNvSpPr txBox="1"/>
          <p:nvPr/>
        </p:nvSpPr>
        <p:spPr>
          <a:xfrm>
            <a:off x="7401957" y="427212"/>
            <a:ext cx="4790043" cy="1200329"/>
          </a:xfrm>
          <a:prstGeom prst="rect">
            <a:avLst/>
          </a:prstGeom>
          <a:noFill/>
        </p:spPr>
        <p:txBody>
          <a:bodyPr wrap="square" rtlCol="0" anchor="ctr">
            <a:spAutoFit/>
          </a:bodyPr>
          <a:lstStyle/>
          <a:p>
            <a:pPr algn="ctr"/>
            <a:r>
              <a:rPr lang="en-US" altLang="ko-KR" sz="3600" dirty="0">
                <a:cs typeface="Arial" pitchFamily="34" charset="0"/>
              </a:rPr>
              <a:t>Industrial </a:t>
            </a:r>
            <a:r>
              <a:rPr lang="en-US" altLang="ko-KR" sz="3600" dirty="0">
                <a:solidFill>
                  <a:schemeClr val="accent4"/>
                </a:solidFill>
                <a:cs typeface="Arial" pitchFamily="34" charset="0"/>
              </a:rPr>
              <a:t>Automation</a:t>
            </a:r>
            <a:r>
              <a:rPr lang="en-US" altLang="ko-KR" sz="3600" dirty="0">
                <a:cs typeface="Arial" pitchFamily="34" charset="0"/>
              </a:rPr>
              <a:t> Solutions</a:t>
            </a:r>
            <a:endParaRPr lang="ko-KR" altLang="en-US" sz="3600" dirty="0">
              <a:cs typeface="Arial" pitchFamily="34" charset="0"/>
            </a:endParaRPr>
          </a:p>
        </p:txBody>
      </p:sp>
      <p:grpSp>
        <p:nvGrpSpPr>
          <p:cNvPr id="93" name="Group 92">
            <a:extLst>
              <a:ext uri="{FF2B5EF4-FFF2-40B4-BE49-F238E27FC236}">
                <a16:creationId xmlns:a16="http://schemas.microsoft.com/office/drawing/2014/main" id="{8BF7A325-0480-488A-9AB9-CE82C863140B}"/>
              </a:ext>
            </a:extLst>
          </p:cNvPr>
          <p:cNvGrpSpPr/>
          <p:nvPr/>
        </p:nvGrpSpPr>
        <p:grpSpPr>
          <a:xfrm>
            <a:off x="9267014" y="1789778"/>
            <a:ext cx="1778716" cy="1224653"/>
            <a:chOff x="9838117" y="3034601"/>
            <a:chExt cx="2324346" cy="1600321"/>
          </a:xfrm>
        </p:grpSpPr>
        <p:grpSp>
          <p:nvGrpSpPr>
            <p:cNvPr id="88" name="Group 87">
              <a:extLst>
                <a:ext uri="{FF2B5EF4-FFF2-40B4-BE49-F238E27FC236}">
                  <a16:creationId xmlns:a16="http://schemas.microsoft.com/office/drawing/2014/main" id="{8836A4C4-A7FA-4274-8C1A-3BEB8E2F91EE}"/>
                </a:ext>
              </a:extLst>
            </p:cNvPr>
            <p:cNvGrpSpPr/>
            <p:nvPr/>
          </p:nvGrpSpPr>
          <p:grpSpPr>
            <a:xfrm>
              <a:off x="9838117" y="3034601"/>
              <a:ext cx="2324346" cy="1600321"/>
              <a:chOff x="9839517" y="2895698"/>
              <a:chExt cx="4551811" cy="3133938"/>
            </a:xfrm>
          </p:grpSpPr>
          <p:grpSp>
            <p:nvGrpSpPr>
              <p:cNvPr id="87" name="Group 86">
                <a:extLst>
                  <a:ext uri="{FF2B5EF4-FFF2-40B4-BE49-F238E27FC236}">
                    <a16:creationId xmlns:a16="http://schemas.microsoft.com/office/drawing/2014/main" id="{1AB1D952-4754-4836-8DFE-F8F0665947EA}"/>
                  </a:ext>
                </a:extLst>
              </p:cNvPr>
              <p:cNvGrpSpPr/>
              <p:nvPr/>
            </p:nvGrpSpPr>
            <p:grpSpPr>
              <a:xfrm>
                <a:off x="10095620" y="2895698"/>
                <a:ext cx="3288407" cy="2443852"/>
                <a:chOff x="10095620" y="2895698"/>
                <a:chExt cx="3288407" cy="2443852"/>
              </a:xfrm>
            </p:grpSpPr>
            <p:sp>
              <p:nvSpPr>
                <p:cNvPr id="73" name="Trapezoid 72">
                  <a:extLst>
                    <a:ext uri="{FF2B5EF4-FFF2-40B4-BE49-F238E27FC236}">
                      <a16:creationId xmlns:a16="http://schemas.microsoft.com/office/drawing/2014/main" id="{12FCCBF5-D150-4736-80CD-DE981DF81430}"/>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1" name="Group 70">
                  <a:extLst>
                    <a:ext uri="{FF2B5EF4-FFF2-40B4-BE49-F238E27FC236}">
                      <a16:creationId xmlns:a16="http://schemas.microsoft.com/office/drawing/2014/main" id="{4B5640F2-21BF-40E2-9BB3-E92B72018AD8}"/>
                    </a:ext>
                  </a:extLst>
                </p:cNvPr>
                <p:cNvGrpSpPr/>
                <p:nvPr/>
              </p:nvGrpSpPr>
              <p:grpSpPr>
                <a:xfrm>
                  <a:off x="10541428" y="2895698"/>
                  <a:ext cx="1434926" cy="560920"/>
                  <a:chOff x="10541428" y="2895698"/>
                  <a:chExt cx="1434926" cy="560920"/>
                </a:xfrm>
              </p:grpSpPr>
              <p:sp>
                <p:nvSpPr>
                  <p:cNvPr id="68" name="Rectangle: Rounded Corners 67">
                    <a:extLst>
                      <a:ext uri="{FF2B5EF4-FFF2-40B4-BE49-F238E27FC236}">
                        <a16:creationId xmlns:a16="http://schemas.microsoft.com/office/drawing/2014/main" id="{1853FB43-E6A7-4568-8134-FD3304941C43}"/>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69" name="Freeform: Shape 68">
                    <a:extLst>
                      <a:ext uri="{FF2B5EF4-FFF2-40B4-BE49-F238E27FC236}">
                        <a16:creationId xmlns:a16="http://schemas.microsoft.com/office/drawing/2014/main" id="{FCE31A4C-F35F-4DD0-AF14-6F8D1BA25A47}"/>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C63351F9-29C3-4FE2-9E33-6188BBDE740B}"/>
                    </a:ext>
                  </a:extLst>
                </p:cNvPr>
                <p:cNvGrpSpPr/>
                <p:nvPr/>
              </p:nvGrpSpPr>
              <p:grpSpPr>
                <a:xfrm>
                  <a:off x="10226072" y="3384119"/>
                  <a:ext cx="1153558" cy="1269798"/>
                  <a:chOff x="10226072" y="3384119"/>
                  <a:chExt cx="1153558" cy="1269798"/>
                </a:xfrm>
              </p:grpSpPr>
              <p:sp>
                <p:nvSpPr>
                  <p:cNvPr id="65" name="Freeform: Shape 64">
                    <a:extLst>
                      <a:ext uri="{FF2B5EF4-FFF2-40B4-BE49-F238E27FC236}">
                        <a16:creationId xmlns:a16="http://schemas.microsoft.com/office/drawing/2014/main" id="{3ABB85CF-A3DA-42C8-8BED-1FC5C7DAAB6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D68DA6FB-1E63-4F4C-B0CE-163A14CE95EE}"/>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0D177331-D5E2-47F3-A9BF-5EB8527CF312}"/>
                    </a:ext>
                  </a:extLst>
                </p:cNvPr>
                <p:cNvGrpSpPr/>
                <p:nvPr/>
              </p:nvGrpSpPr>
              <p:grpSpPr>
                <a:xfrm rot="5400000">
                  <a:off x="12509125" y="3435921"/>
                  <a:ext cx="989342" cy="760462"/>
                  <a:chOff x="10999279" y="2698471"/>
                  <a:chExt cx="989342" cy="760462"/>
                </a:xfrm>
              </p:grpSpPr>
              <p:sp>
                <p:nvSpPr>
                  <p:cNvPr id="54" name="Freeform: Shape 53">
                    <a:extLst>
                      <a:ext uri="{FF2B5EF4-FFF2-40B4-BE49-F238E27FC236}">
                        <a16:creationId xmlns:a16="http://schemas.microsoft.com/office/drawing/2014/main" id="{BFCB8D0C-53E9-4D63-95A0-01DA1F21AA0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1E0BAFA-BB1C-46FA-AB0F-C93867DDDD4B}"/>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947F597-A8AD-494F-9C8A-C37501D16C39}"/>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496281CA-D9BE-4A93-8950-6FC9D5C829F3}"/>
                    </a:ext>
                  </a:extLst>
                </p:cNvPr>
                <p:cNvGrpSpPr/>
                <p:nvPr/>
              </p:nvGrpSpPr>
              <p:grpSpPr>
                <a:xfrm>
                  <a:off x="10095620" y="4304882"/>
                  <a:ext cx="1425867" cy="1034668"/>
                  <a:chOff x="10095620" y="4304882"/>
                  <a:chExt cx="1425867" cy="1034668"/>
                </a:xfrm>
              </p:grpSpPr>
              <p:sp>
                <p:nvSpPr>
                  <p:cNvPr id="59" name="Freeform: Shape 58">
                    <a:extLst>
                      <a:ext uri="{FF2B5EF4-FFF2-40B4-BE49-F238E27FC236}">
                        <a16:creationId xmlns:a16="http://schemas.microsoft.com/office/drawing/2014/main" id="{283A070C-2A96-4B94-B005-E1BD896FAEBA}"/>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E58D027-E053-433C-9BB8-63C12D49CD4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534585-6203-43C7-AAAF-BFF546BF5319}"/>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86" name="Group 85">
                <a:extLst>
                  <a:ext uri="{FF2B5EF4-FFF2-40B4-BE49-F238E27FC236}">
                    <a16:creationId xmlns:a16="http://schemas.microsoft.com/office/drawing/2014/main" id="{3C1A398A-E780-4BB7-A6B1-B0B1EF68682E}"/>
                  </a:ext>
                </a:extLst>
              </p:cNvPr>
              <p:cNvGrpSpPr/>
              <p:nvPr/>
            </p:nvGrpSpPr>
            <p:grpSpPr>
              <a:xfrm>
                <a:off x="9839517" y="5316702"/>
                <a:ext cx="4551811" cy="712934"/>
                <a:chOff x="2716823" y="4480799"/>
                <a:chExt cx="5838092" cy="914400"/>
              </a:xfrm>
            </p:grpSpPr>
            <p:grpSp>
              <p:nvGrpSpPr>
                <p:cNvPr id="75" name="Group 74">
                  <a:extLst>
                    <a:ext uri="{FF2B5EF4-FFF2-40B4-BE49-F238E27FC236}">
                      <a16:creationId xmlns:a16="http://schemas.microsoft.com/office/drawing/2014/main" id="{207073DB-C0DA-4853-BD98-1B1576F35F53}"/>
                    </a:ext>
                  </a:extLst>
                </p:cNvPr>
                <p:cNvGrpSpPr/>
                <p:nvPr/>
              </p:nvGrpSpPr>
              <p:grpSpPr>
                <a:xfrm>
                  <a:off x="2716823" y="4480799"/>
                  <a:ext cx="5838092" cy="914400"/>
                  <a:chOff x="175847" y="4480799"/>
                  <a:chExt cx="8801100" cy="914400"/>
                </a:xfrm>
              </p:grpSpPr>
              <p:sp>
                <p:nvSpPr>
                  <p:cNvPr id="76" name="Rectangle: Rounded Corners 75">
                    <a:extLst>
                      <a:ext uri="{FF2B5EF4-FFF2-40B4-BE49-F238E27FC236}">
                        <a16:creationId xmlns:a16="http://schemas.microsoft.com/office/drawing/2014/main" id="{501E4A03-B3E3-4BB7-8339-0C2BB9B5C84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0E256A5C-F1BB-49E3-9287-A6A0202A7019}"/>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051FA9F-4CD9-4D37-955A-A1FFE86E3035}"/>
                    </a:ext>
                  </a:extLst>
                </p:cNvPr>
                <p:cNvGrpSpPr/>
                <p:nvPr/>
              </p:nvGrpSpPr>
              <p:grpSpPr>
                <a:xfrm>
                  <a:off x="2954961" y="4660680"/>
                  <a:ext cx="5376674" cy="563948"/>
                  <a:chOff x="3193903" y="4660680"/>
                  <a:chExt cx="5376674" cy="563948"/>
                </a:xfrm>
              </p:grpSpPr>
              <p:sp>
                <p:nvSpPr>
                  <p:cNvPr id="79" name="Circle: Hollow 78">
                    <a:extLst>
                      <a:ext uri="{FF2B5EF4-FFF2-40B4-BE49-F238E27FC236}">
                        <a16:creationId xmlns:a16="http://schemas.microsoft.com/office/drawing/2014/main" id="{20767E69-D406-46BF-8A1E-140DFED6433B}"/>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E9CAFDD8-1C67-4891-BEEE-AC7C2DDA143E}"/>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Circle: Hollow 80">
                    <a:extLst>
                      <a:ext uri="{FF2B5EF4-FFF2-40B4-BE49-F238E27FC236}">
                        <a16:creationId xmlns:a16="http://schemas.microsoft.com/office/drawing/2014/main" id="{327F8750-A9F2-4824-A6E8-A98DF915861F}"/>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ircle: Hollow 81">
                    <a:extLst>
                      <a:ext uri="{FF2B5EF4-FFF2-40B4-BE49-F238E27FC236}">
                        <a16:creationId xmlns:a16="http://schemas.microsoft.com/office/drawing/2014/main" id="{BEB8EFF0-387F-4CE6-8084-06B006A7C354}"/>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ircle: Hollow 82">
                    <a:extLst>
                      <a:ext uri="{FF2B5EF4-FFF2-40B4-BE49-F238E27FC236}">
                        <a16:creationId xmlns:a16="http://schemas.microsoft.com/office/drawing/2014/main" id="{54BCC61F-6A9D-4CB3-8CE6-AD756D0EB7D5}"/>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ircle: Hollow 83">
                    <a:extLst>
                      <a:ext uri="{FF2B5EF4-FFF2-40B4-BE49-F238E27FC236}">
                        <a16:creationId xmlns:a16="http://schemas.microsoft.com/office/drawing/2014/main" id="{0FC17BE7-3446-45E1-83D4-E279709FFEF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ircle: Hollow 84">
                    <a:extLst>
                      <a:ext uri="{FF2B5EF4-FFF2-40B4-BE49-F238E27FC236}">
                        <a16:creationId xmlns:a16="http://schemas.microsoft.com/office/drawing/2014/main" id="{05C8B08C-B03D-4B8C-9604-815372F2A13E}"/>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9" name="Freeform: Shape 88">
              <a:extLst>
                <a:ext uri="{FF2B5EF4-FFF2-40B4-BE49-F238E27FC236}">
                  <a16:creationId xmlns:a16="http://schemas.microsoft.com/office/drawing/2014/main" id="{83502FFF-1B22-44D0-8B92-935E40BA7FE3}"/>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4B3FE71-5257-4882-9ED7-115C910EAE18}"/>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77BB76-EBE7-4935-8B24-DC1C92D2DA1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4E8F59D-1F93-48CD-9B33-26FB213E6A8A}"/>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94" name="그룹 21">
            <a:extLst>
              <a:ext uri="{FF2B5EF4-FFF2-40B4-BE49-F238E27FC236}">
                <a16:creationId xmlns:a16="http://schemas.microsoft.com/office/drawing/2014/main" id="{11EC0B02-DCA5-495A-882E-BF3ED919CDBB}"/>
              </a:ext>
            </a:extLst>
          </p:cNvPr>
          <p:cNvGrpSpPr/>
          <p:nvPr/>
        </p:nvGrpSpPr>
        <p:grpSpPr>
          <a:xfrm>
            <a:off x="132703" y="3919035"/>
            <a:ext cx="3756009" cy="1015663"/>
            <a:chOff x="959011" y="2597626"/>
            <a:chExt cx="3756009" cy="1015663"/>
          </a:xfrm>
        </p:grpSpPr>
        <p:sp>
          <p:nvSpPr>
            <p:cNvPr id="95" name="TextBox 94">
              <a:extLst>
                <a:ext uri="{FF2B5EF4-FFF2-40B4-BE49-F238E27FC236}">
                  <a16:creationId xmlns:a16="http://schemas.microsoft.com/office/drawing/2014/main" id="{A1828C66-FE05-4098-B3DF-56CB414B1B76}"/>
                </a:ext>
              </a:extLst>
            </p:cNvPr>
            <p:cNvSpPr txBox="1"/>
            <p:nvPr/>
          </p:nvSpPr>
          <p:spPr>
            <a:xfrm>
              <a:off x="959011" y="2691895"/>
              <a:ext cx="1513664" cy="281256"/>
            </a:xfrm>
            <a:prstGeom prst="rect">
              <a:avLst/>
            </a:prstGeom>
            <a:noFill/>
          </p:spPr>
          <p:txBody>
            <a:bodyPr wrap="square" rtlCol="0">
              <a:spAutoFit/>
            </a:bodyPr>
            <a:lstStyle/>
            <a:p>
              <a:pPr algn="r"/>
              <a:r>
                <a:rPr lang="en-US" altLang="ko-KR" sz="1200" b="1" dirty="0">
                  <a:solidFill>
                    <a:schemeClr val="accent4"/>
                  </a:solidFill>
                  <a:cs typeface="Arial" pitchFamily="34" charset="0"/>
                </a:rPr>
                <a:t>POWERPOINT</a:t>
              </a:r>
              <a:endParaRPr lang="ko-KR" altLang="en-US" sz="1200" b="1" dirty="0">
                <a:solidFill>
                  <a:schemeClr val="accent4"/>
                </a:solidFill>
                <a:cs typeface="Arial" pitchFamily="34" charset="0"/>
              </a:endParaRPr>
            </a:p>
          </p:txBody>
        </p:sp>
        <p:sp>
          <p:nvSpPr>
            <p:cNvPr id="96" name="TextBox 95">
              <a:extLst>
                <a:ext uri="{FF2B5EF4-FFF2-40B4-BE49-F238E27FC236}">
                  <a16:creationId xmlns:a16="http://schemas.microsoft.com/office/drawing/2014/main" id="{E5F134D2-655B-4B1B-B65F-D43384C38C9F}"/>
                </a:ext>
              </a:extLst>
            </p:cNvPr>
            <p:cNvSpPr txBox="1"/>
            <p:nvPr/>
          </p:nvSpPr>
          <p:spPr>
            <a:xfrm>
              <a:off x="2968085" y="2597626"/>
              <a:ext cx="1746935"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sp>
          <p:nvSpPr>
            <p:cNvPr id="97" name="Chevron 25">
              <a:extLst>
                <a:ext uri="{FF2B5EF4-FFF2-40B4-BE49-F238E27FC236}">
                  <a16:creationId xmlns:a16="http://schemas.microsoft.com/office/drawing/2014/main" id="{AC462C77-4455-470A-B4AF-2B55712D63C8}"/>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8" name="그룹 20">
            <a:extLst>
              <a:ext uri="{FF2B5EF4-FFF2-40B4-BE49-F238E27FC236}">
                <a16:creationId xmlns:a16="http://schemas.microsoft.com/office/drawing/2014/main" id="{235F9CB3-635B-4916-9BE2-7648C9E52E9A}"/>
              </a:ext>
            </a:extLst>
          </p:cNvPr>
          <p:cNvGrpSpPr/>
          <p:nvPr/>
        </p:nvGrpSpPr>
        <p:grpSpPr>
          <a:xfrm>
            <a:off x="132703" y="4930789"/>
            <a:ext cx="4035801" cy="830997"/>
            <a:chOff x="959011" y="3630156"/>
            <a:chExt cx="4035801" cy="830997"/>
          </a:xfrm>
        </p:grpSpPr>
        <p:sp>
          <p:nvSpPr>
            <p:cNvPr id="99" name="TextBox 98">
              <a:extLst>
                <a:ext uri="{FF2B5EF4-FFF2-40B4-BE49-F238E27FC236}">
                  <a16:creationId xmlns:a16="http://schemas.microsoft.com/office/drawing/2014/main" id="{C43FB8B0-7711-41A9-9252-CE2DD74A449D}"/>
                </a:ext>
              </a:extLst>
            </p:cNvPr>
            <p:cNvSpPr txBox="1"/>
            <p:nvPr/>
          </p:nvSpPr>
          <p:spPr>
            <a:xfrm>
              <a:off x="959011" y="3725844"/>
              <a:ext cx="1513664" cy="281256"/>
            </a:xfrm>
            <a:prstGeom prst="rect">
              <a:avLst/>
            </a:prstGeom>
            <a:noFill/>
          </p:spPr>
          <p:txBody>
            <a:bodyPr wrap="square" rtlCol="0">
              <a:spAutoFit/>
            </a:bodyPr>
            <a:lstStyle/>
            <a:p>
              <a:pPr algn="r"/>
              <a:r>
                <a:rPr lang="en-US" altLang="ko-KR" sz="1200" b="1" dirty="0">
                  <a:solidFill>
                    <a:schemeClr val="accent3"/>
                  </a:solidFill>
                  <a:cs typeface="Arial" pitchFamily="34" charset="0"/>
                </a:rPr>
                <a:t>CONTENTS</a:t>
              </a:r>
              <a:endParaRPr lang="ko-KR" altLang="en-US" sz="1200" b="1" dirty="0">
                <a:solidFill>
                  <a:schemeClr val="accent3"/>
                </a:solidFill>
                <a:cs typeface="Arial" pitchFamily="34" charset="0"/>
              </a:endParaRPr>
            </a:p>
          </p:txBody>
        </p:sp>
        <p:sp>
          <p:nvSpPr>
            <p:cNvPr id="100" name="TextBox 99">
              <a:extLst>
                <a:ext uri="{FF2B5EF4-FFF2-40B4-BE49-F238E27FC236}">
                  <a16:creationId xmlns:a16="http://schemas.microsoft.com/office/drawing/2014/main" id="{16F73E98-E8A7-44FC-9BF1-633E18E7FE51}"/>
                </a:ext>
              </a:extLst>
            </p:cNvPr>
            <p:cNvSpPr txBox="1"/>
            <p:nvPr/>
          </p:nvSpPr>
          <p:spPr>
            <a:xfrm>
              <a:off x="2968086" y="3630156"/>
              <a:ext cx="2026726"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01" name="Chevron 26">
              <a:extLst>
                <a:ext uri="{FF2B5EF4-FFF2-40B4-BE49-F238E27FC236}">
                  <a16:creationId xmlns:a16="http://schemas.microsoft.com/office/drawing/2014/main" id="{D2E8322B-6F55-4274-8CC4-DEE49C1148C2}"/>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2" name="그룹 3">
            <a:extLst>
              <a:ext uri="{FF2B5EF4-FFF2-40B4-BE49-F238E27FC236}">
                <a16:creationId xmlns:a16="http://schemas.microsoft.com/office/drawing/2014/main" id="{DD35FD3D-7D17-4C6C-B3D9-D9D94CF88C4E}"/>
              </a:ext>
            </a:extLst>
          </p:cNvPr>
          <p:cNvGrpSpPr/>
          <p:nvPr/>
        </p:nvGrpSpPr>
        <p:grpSpPr>
          <a:xfrm>
            <a:off x="132703" y="5942543"/>
            <a:ext cx="4529733" cy="646331"/>
            <a:chOff x="959011" y="5695216"/>
            <a:chExt cx="4529733" cy="646331"/>
          </a:xfrm>
        </p:grpSpPr>
        <p:sp>
          <p:nvSpPr>
            <p:cNvPr id="103" name="TextBox 102">
              <a:extLst>
                <a:ext uri="{FF2B5EF4-FFF2-40B4-BE49-F238E27FC236}">
                  <a16:creationId xmlns:a16="http://schemas.microsoft.com/office/drawing/2014/main" id="{E8C2FE01-9FBD-42EF-99C2-094A11519EB1}"/>
                </a:ext>
              </a:extLst>
            </p:cNvPr>
            <p:cNvSpPr txBox="1"/>
            <p:nvPr/>
          </p:nvSpPr>
          <p:spPr>
            <a:xfrm>
              <a:off x="959011" y="5789485"/>
              <a:ext cx="1513664" cy="281256"/>
            </a:xfrm>
            <a:prstGeom prst="rect">
              <a:avLst/>
            </a:prstGeom>
            <a:noFill/>
          </p:spPr>
          <p:txBody>
            <a:bodyPr wrap="square" rtlCol="0">
              <a:spAutoFit/>
            </a:bodyPr>
            <a:lstStyle/>
            <a:p>
              <a:pPr algn="r"/>
              <a:r>
                <a:rPr lang="en-US" altLang="ko-KR" sz="1200" b="1" dirty="0">
                  <a:solidFill>
                    <a:schemeClr val="accent1"/>
                  </a:solidFill>
                  <a:cs typeface="Arial" pitchFamily="34" charset="0"/>
                </a:rPr>
                <a:t>TEXT</a:t>
              </a:r>
              <a:endParaRPr lang="ko-KR" altLang="en-US" sz="1200" b="1" dirty="0">
                <a:solidFill>
                  <a:schemeClr val="accent1"/>
                </a:solidFill>
                <a:cs typeface="Arial" pitchFamily="34" charset="0"/>
              </a:endParaRPr>
            </a:p>
          </p:txBody>
        </p:sp>
        <p:sp>
          <p:nvSpPr>
            <p:cNvPr id="104" name="TextBox 103">
              <a:extLst>
                <a:ext uri="{FF2B5EF4-FFF2-40B4-BE49-F238E27FC236}">
                  <a16:creationId xmlns:a16="http://schemas.microsoft.com/office/drawing/2014/main" id="{520F28D1-9E24-4EDD-B381-BCDA19025A38}"/>
                </a:ext>
              </a:extLst>
            </p:cNvPr>
            <p:cNvSpPr txBox="1"/>
            <p:nvPr/>
          </p:nvSpPr>
          <p:spPr>
            <a:xfrm>
              <a:off x="2968086" y="5695216"/>
              <a:ext cx="252065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05" name="Chevron 28">
              <a:extLst>
                <a:ext uri="{FF2B5EF4-FFF2-40B4-BE49-F238E27FC236}">
                  <a16:creationId xmlns:a16="http://schemas.microsoft.com/office/drawing/2014/main" id="{94DCC953-BBBD-4491-8237-541C331BF3E0}"/>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 name="Picture Placeholder 3">
            <a:extLst>
              <a:ext uri="{FF2B5EF4-FFF2-40B4-BE49-F238E27FC236}">
                <a16:creationId xmlns:a16="http://schemas.microsoft.com/office/drawing/2014/main" id="{634A615D-F387-4F2A-905E-0474DCE4F0BC}"/>
              </a:ext>
            </a:extLst>
          </p:cNvPr>
          <p:cNvSpPr>
            <a:spLocks noGrp="1"/>
          </p:cNvSpPr>
          <p:nvPr>
            <p:ph type="pic" sz="quarter" idx="10"/>
          </p:nvPr>
        </p:nvSpPr>
        <p:spPr/>
      </p:sp>
    </p:spTree>
    <p:extLst>
      <p:ext uri="{BB962C8B-B14F-4D97-AF65-F5344CB8AC3E}">
        <p14:creationId xmlns:p14="http://schemas.microsoft.com/office/powerpoint/2010/main" val="696818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Top Corners Rounded 2">
            <a:extLst>
              <a:ext uri="{FF2B5EF4-FFF2-40B4-BE49-F238E27FC236}">
                <a16:creationId xmlns:a16="http://schemas.microsoft.com/office/drawing/2014/main" id="{3ADC52C1-59CB-4D96-9BD2-37D33A345347}"/>
              </a:ext>
            </a:extLst>
          </p:cNvPr>
          <p:cNvSpPr/>
          <p:nvPr/>
        </p:nvSpPr>
        <p:spPr>
          <a:xfrm>
            <a:off x="4939470" y="1333144"/>
            <a:ext cx="2313062" cy="5524856"/>
          </a:xfrm>
          <a:prstGeom prst="round2SameRect">
            <a:avLst>
              <a:gd name="adj1" fmla="val 24056"/>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D759741-55F5-4022-B718-ECB71BC01FA3}"/>
              </a:ext>
            </a:extLst>
          </p:cNvPr>
          <p:cNvGrpSpPr/>
          <p:nvPr/>
        </p:nvGrpSpPr>
        <p:grpSpPr>
          <a:xfrm>
            <a:off x="5128701" y="1975643"/>
            <a:ext cx="1934598" cy="3710020"/>
            <a:chOff x="5128701" y="2268749"/>
            <a:chExt cx="1934598" cy="3710020"/>
          </a:xfrm>
        </p:grpSpPr>
        <p:sp>
          <p:nvSpPr>
            <p:cNvPr id="5" name="Freeform: Shape 4">
              <a:extLst>
                <a:ext uri="{FF2B5EF4-FFF2-40B4-BE49-F238E27FC236}">
                  <a16:creationId xmlns:a16="http://schemas.microsoft.com/office/drawing/2014/main" id="{1009D769-F8F9-4138-9636-83CE4A8ACD3B}"/>
                </a:ext>
              </a:extLst>
            </p:cNvPr>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w="7536" cap="flat">
              <a:noFill/>
              <a:prstDash val="solid"/>
              <a:miter/>
            </a:ln>
          </p:spPr>
          <p:txBody>
            <a:bodyPr rtlCol="0" anchor="ctr"/>
            <a:lstStyle/>
            <a:p>
              <a:pPr algn="ctr"/>
              <a:endParaRPr lang="en-US"/>
            </a:p>
          </p:txBody>
        </p:sp>
        <p:sp>
          <p:nvSpPr>
            <p:cNvPr id="6" name="Freeform: Shape 5">
              <a:extLst>
                <a:ext uri="{FF2B5EF4-FFF2-40B4-BE49-F238E27FC236}">
                  <a16:creationId xmlns:a16="http://schemas.microsoft.com/office/drawing/2014/main" id="{CDC23741-2FEB-44BE-8864-670EF9D3CA6A}"/>
                </a:ext>
              </a:extLst>
            </p:cNvPr>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bg1"/>
            </a:solidFill>
            <a:ln w="7536" cap="flat">
              <a:noFill/>
              <a:prstDash val="solid"/>
              <a:miter/>
            </a:ln>
          </p:spPr>
          <p:txBody>
            <a:bodyPr rtlCol="0" anchor="ctr"/>
            <a:lstStyle/>
            <a:p>
              <a:pPr algn="ctr"/>
              <a:endParaRPr lang="en-US"/>
            </a:p>
          </p:txBody>
        </p:sp>
      </p:grpSp>
      <p:sp>
        <p:nvSpPr>
          <p:cNvPr id="7" name="Rectangle 9">
            <a:extLst>
              <a:ext uri="{FF2B5EF4-FFF2-40B4-BE49-F238E27FC236}">
                <a16:creationId xmlns:a16="http://schemas.microsoft.com/office/drawing/2014/main" id="{3CA5133F-96A6-4712-BAE1-471195350FDE}"/>
              </a:ext>
            </a:extLst>
          </p:cNvPr>
          <p:cNvSpPr/>
          <p:nvPr/>
        </p:nvSpPr>
        <p:spPr>
          <a:xfrm>
            <a:off x="7852361" y="5239646"/>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7">
            <a:extLst>
              <a:ext uri="{FF2B5EF4-FFF2-40B4-BE49-F238E27FC236}">
                <a16:creationId xmlns:a16="http://schemas.microsoft.com/office/drawing/2014/main" id="{3F0D56D0-A692-4E9C-91A1-66EB2CF7BF9C}"/>
              </a:ext>
            </a:extLst>
          </p:cNvPr>
          <p:cNvSpPr/>
          <p:nvPr/>
        </p:nvSpPr>
        <p:spPr>
          <a:xfrm>
            <a:off x="7925082" y="2451856"/>
            <a:ext cx="230741" cy="39931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Rectangle 23">
            <a:extLst>
              <a:ext uri="{FF2B5EF4-FFF2-40B4-BE49-F238E27FC236}">
                <a16:creationId xmlns:a16="http://schemas.microsoft.com/office/drawing/2014/main" id="{8622594E-8FA6-47E5-8C77-44A8A871913E}"/>
              </a:ext>
            </a:extLst>
          </p:cNvPr>
          <p:cNvSpPr/>
          <p:nvPr/>
        </p:nvSpPr>
        <p:spPr>
          <a:xfrm>
            <a:off x="7817295" y="3902349"/>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0" name="Group 9">
            <a:extLst>
              <a:ext uri="{FF2B5EF4-FFF2-40B4-BE49-F238E27FC236}">
                <a16:creationId xmlns:a16="http://schemas.microsoft.com/office/drawing/2014/main" id="{38853C9C-65B4-4732-BCD6-AD8EF421077E}"/>
              </a:ext>
            </a:extLst>
          </p:cNvPr>
          <p:cNvGrpSpPr/>
          <p:nvPr/>
        </p:nvGrpSpPr>
        <p:grpSpPr>
          <a:xfrm>
            <a:off x="8538896" y="2222424"/>
            <a:ext cx="3046352" cy="858180"/>
            <a:chOff x="2113657" y="4283314"/>
            <a:chExt cx="3647460" cy="858180"/>
          </a:xfrm>
        </p:grpSpPr>
        <p:sp>
          <p:nvSpPr>
            <p:cNvPr id="11" name="TextBox 10">
              <a:extLst>
                <a:ext uri="{FF2B5EF4-FFF2-40B4-BE49-F238E27FC236}">
                  <a16:creationId xmlns:a16="http://schemas.microsoft.com/office/drawing/2014/main" id="{AB1F5CC0-82B6-42F6-843E-261B6B599197}"/>
                </a:ext>
              </a:extLst>
            </p:cNvPr>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12" name="TextBox 11">
              <a:extLst>
                <a:ext uri="{FF2B5EF4-FFF2-40B4-BE49-F238E27FC236}">
                  <a16:creationId xmlns:a16="http://schemas.microsoft.com/office/drawing/2014/main" id="{636A9ABE-DDA4-4752-801C-37B639C929D9}"/>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49CBD197-1431-4287-BDE5-A57A1C4B988A}"/>
              </a:ext>
            </a:extLst>
          </p:cNvPr>
          <p:cNvGrpSpPr/>
          <p:nvPr/>
        </p:nvGrpSpPr>
        <p:grpSpPr>
          <a:xfrm>
            <a:off x="8538896" y="3604526"/>
            <a:ext cx="3046352" cy="858180"/>
            <a:chOff x="2113657" y="4283314"/>
            <a:chExt cx="3647460" cy="858180"/>
          </a:xfrm>
        </p:grpSpPr>
        <p:sp>
          <p:nvSpPr>
            <p:cNvPr id="14" name="TextBox 13">
              <a:extLst>
                <a:ext uri="{FF2B5EF4-FFF2-40B4-BE49-F238E27FC236}">
                  <a16:creationId xmlns:a16="http://schemas.microsoft.com/office/drawing/2014/main" id="{BFD0258A-AA0C-4788-B090-CEA42BD31AB1}"/>
                </a:ext>
              </a:extLst>
            </p:cNvPr>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15" name="TextBox 14">
              <a:extLst>
                <a:ext uri="{FF2B5EF4-FFF2-40B4-BE49-F238E27FC236}">
                  <a16:creationId xmlns:a16="http://schemas.microsoft.com/office/drawing/2014/main" id="{F691C3B9-E49C-4F86-B49C-61B01305BA4E}"/>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342CA898-076B-4587-8F31-CFF6D37C0ADA}"/>
              </a:ext>
            </a:extLst>
          </p:cNvPr>
          <p:cNvGrpSpPr/>
          <p:nvPr/>
        </p:nvGrpSpPr>
        <p:grpSpPr>
          <a:xfrm>
            <a:off x="8538896" y="4986627"/>
            <a:ext cx="3046352" cy="858180"/>
            <a:chOff x="2113657" y="4283314"/>
            <a:chExt cx="3647460" cy="858180"/>
          </a:xfrm>
        </p:grpSpPr>
        <p:sp>
          <p:nvSpPr>
            <p:cNvPr id="17" name="TextBox 16">
              <a:extLst>
                <a:ext uri="{FF2B5EF4-FFF2-40B4-BE49-F238E27FC236}">
                  <a16:creationId xmlns:a16="http://schemas.microsoft.com/office/drawing/2014/main" id="{0C27BCAD-57A2-42AC-979D-E55FDA61A012}"/>
                </a:ext>
              </a:extLst>
            </p:cNvPr>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FAC94CF7-7F32-45FA-9505-126341C562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sp>
        <p:nvSpPr>
          <p:cNvPr id="19" name="Oval 21">
            <a:extLst>
              <a:ext uri="{FF2B5EF4-FFF2-40B4-BE49-F238E27FC236}">
                <a16:creationId xmlns:a16="http://schemas.microsoft.com/office/drawing/2014/main" id="{14674B9F-A6F7-41D9-9CD2-ADB722D0899D}"/>
              </a:ext>
            </a:extLst>
          </p:cNvPr>
          <p:cNvSpPr>
            <a:spLocks noChangeAspect="1"/>
          </p:cNvSpPr>
          <p:nvPr/>
        </p:nvSpPr>
        <p:spPr>
          <a:xfrm>
            <a:off x="3987308" y="2440432"/>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2701"/>
          </a:p>
        </p:txBody>
      </p:sp>
      <p:sp>
        <p:nvSpPr>
          <p:cNvPr id="20" name="Rounded Rectangle 27">
            <a:extLst>
              <a:ext uri="{FF2B5EF4-FFF2-40B4-BE49-F238E27FC236}">
                <a16:creationId xmlns:a16="http://schemas.microsoft.com/office/drawing/2014/main" id="{557FD289-ADC1-434E-BEDD-CD84DECD29C0}"/>
              </a:ext>
            </a:extLst>
          </p:cNvPr>
          <p:cNvSpPr/>
          <p:nvPr/>
        </p:nvSpPr>
        <p:spPr>
          <a:xfrm>
            <a:off x="3987340" y="5254947"/>
            <a:ext cx="418599" cy="32154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2701"/>
          </a:p>
        </p:txBody>
      </p:sp>
      <p:sp>
        <p:nvSpPr>
          <p:cNvPr id="21" name="Rounded Rectangle 7">
            <a:extLst>
              <a:ext uri="{FF2B5EF4-FFF2-40B4-BE49-F238E27FC236}">
                <a16:creationId xmlns:a16="http://schemas.microsoft.com/office/drawing/2014/main" id="{19EC62D7-9165-4E25-866D-C1557EFBB5A6}"/>
              </a:ext>
            </a:extLst>
          </p:cNvPr>
          <p:cNvSpPr/>
          <p:nvPr/>
        </p:nvSpPr>
        <p:spPr>
          <a:xfrm>
            <a:off x="3999187" y="3863218"/>
            <a:ext cx="394904" cy="34079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2701"/>
          </a:p>
        </p:txBody>
      </p:sp>
      <p:grpSp>
        <p:nvGrpSpPr>
          <p:cNvPr id="22" name="Group 21">
            <a:extLst>
              <a:ext uri="{FF2B5EF4-FFF2-40B4-BE49-F238E27FC236}">
                <a16:creationId xmlns:a16="http://schemas.microsoft.com/office/drawing/2014/main" id="{C7BCB261-7182-47A0-93F7-E727EBD0C7B3}"/>
              </a:ext>
            </a:extLst>
          </p:cNvPr>
          <p:cNvGrpSpPr/>
          <p:nvPr/>
        </p:nvGrpSpPr>
        <p:grpSpPr>
          <a:xfrm>
            <a:off x="606751" y="2222424"/>
            <a:ext cx="3046353" cy="858180"/>
            <a:chOff x="2113657" y="4283314"/>
            <a:chExt cx="3647460" cy="858180"/>
          </a:xfrm>
        </p:grpSpPr>
        <p:sp>
          <p:nvSpPr>
            <p:cNvPr id="23" name="TextBox 22">
              <a:extLst>
                <a:ext uri="{FF2B5EF4-FFF2-40B4-BE49-F238E27FC236}">
                  <a16:creationId xmlns:a16="http://schemas.microsoft.com/office/drawing/2014/main" id="{D56B45D3-E966-4847-9C42-4246EBCA537F}"/>
                </a:ext>
              </a:extLst>
            </p:cNvPr>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24" name="TextBox 23">
              <a:extLst>
                <a:ext uri="{FF2B5EF4-FFF2-40B4-BE49-F238E27FC236}">
                  <a16:creationId xmlns:a16="http://schemas.microsoft.com/office/drawing/2014/main" id="{45DBFEDD-40A3-4B1F-AB64-A1C7DFAF9713}"/>
                </a:ext>
              </a:extLst>
            </p:cNvPr>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grpSp>
        <p:nvGrpSpPr>
          <p:cNvPr id="25" name="Group 24">
            <a:extLst>
              <a:ext uri="{FF2B5EF4-FFF2-40B4-BE49-F238E27FC236}">
                <a16:creationId xmlns:a16="http://schemas.microsoft.com/office/drawing/2014/main" id="{3721617D-9919-4012-9E92-DE60F53FAD0C}"/>
              </a:ext>
            </a:extLst>
          </p:cNvPr>
          <p:cNvGrpSpPr/>
          <p:nvPr/>
        </p:nvGrpSpPr>
        <p:grpSpPr>
          <a:xfrm>
            <a:off x="606751" y="3604526"/>
            <a:ext cx="3046353" cy="858180"/>
            <a:chOff x="2113657" y="4283314"/>
            <a:chExt cx="3647460" cy="858180"/>
          </a:xfrm>
        </p:grpSpPr>
        <p:sp>
          <p:nvSpPr>
            <p:cNvPr id="26" name="TextBox 25">
              <a:extLst>
                <a:ext uri="{FF2B5EF4-FFF2-40B4-BE49-F238E27FC236}">
                  <a16:creationId xmlns:a16="http://schemas.microsoft.com/office/drawing/2014/main" id="{6FD8D8B2-8B2E-4E47-97AB-6DF3BC8AD804}"/>
                </a:ext>
              </a:extLst>
            </p:cNvPr>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27" name="TextBox 26">
              <a:extLst>
                <a:ext uri="{FF2B5EF4-FFF2-40B4-BE49-F238E27FC236}">
                  <a16:creationId xmlns:a16="http://schemas.microsoft.com/office/drawing/2014/main" id="{AD379FFC-8245-4C94-A0E1-3F68ECE10940}"/>
                </a:ext>
              </a:extLst>
            </p:cNvPr>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grpSp>
        <p:nvGrpSpPr>
          <p:cNvPr id="28" name="Group 27">
            <a:extLst>
              <a:ext uri="{FF2B5EF4-FFF2-40B4-BE49-F238E27FC236}">
                <a16:creationId xmlns:a16="http://schemas.microsoft.com/office/drawing/2014/main" id="{EA00DC88-379A-45EB-806B-57D03443E23D}"/>
              </a:ext>
            </a:extLst>
          </p:cNvPr>
          <p:cNvGrpSpPr/>
          <p:nvPr/>
        </p:nvGrpSpPr>
        <p:grpSpPr>
          <a:xfrm>
            <a:off x="606751" y="4986627"/>
            <a:ext cx="3046353" cy="858180"/>
            <a:chOff x="2113657" y="4283314"/>
            <a:chExt cx="3647460" cy="858180"/>
          </a:xfrm>
        </p:grpSpPr>
        <p:sp>
          <p:nvSpPr>
            <p:cNvPr id="29" name="TextBox 28">
              <a:extLst>
                <a:ext uri="{FF2B5EF4-FFF2-40B4-BE49-F238E27FC236}">
                  <a16:creationId xmlns:a16="http://schemas.microsoft.com/office/drawing/2014/main" id="{769D39D2-3514-4DE3-86CE-301FBF748458}"/>
                </a:ext>
              </a:extLst>
            </p:cNvPr>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a:t>
              </a:r>
            </a:p>
          </p:txBody>
        </p:sp>
        <p:sp>
          <p:nvSpPr>
            <p:cNvPr id="30" name="TextBox 29">
              <a:extLst>
                <a:ext uri="{FF2B5EF4-FFF2-40B4-BE49-F238E27FC236}">
                  <a16:creationId xmlns:a16="http://schemas.microsoft.com/office/drawing/2014/main" id="{DD1CDC86-0D75-4D4D-AD38-3D0C20EDF1F8}"/>
                </a:ext>
              </a:extLst>
            </p:cNvPr>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itchFamily="34" charset="0"/>
                  <a:cs typeface="Arial" pitchFamily="34" charset="0"/>
                </a:rPr>
                <a:t>Your Text  Here</a:t>
              </a:r>
              <a:endParaRPr lang="ko-KR" altLang="en-US" sz="1200" b="1" dirty="0">
                <a:solidFill>
                  <a:schemeClr val="tx1">
                    <a:lumMod val="75000"/>
                    <a:lumOff val="25000"/>
                  </a:schemeClr>
                </a:solidFill>
                <a:latin typeface="Arial" pitchFamily="34" charset="0"/>
                <a:cs typeface="Arial" pitchFamily="34" charset="0"/>
              </a:endParaRPr>
            </a:p>
          </p:txBody>
        </p:sp>
      </p:grpSp>
      <p:sp>
        <p:nvSpPr>
          <p:cNvPr id="34" name="TextBox 33">
            <a:extLst>
              <a:ext uri="{FF2B5EF4-FFF2-40B4-BE49-F238E27FC236}">
                <a16:creationId xmlns:a16="http://schemas.microsoft.com/office/drawing/2014/main" id="{283B061F-DC80-4165-A6CF-5DB3470E1BA1}"/>
              </a:ext>
            </a:extLst>
          </p:cNvPr>
          <p:cNvSpPr txBox="1"/>
          <p:nvPr/>
        </p:nvSpPr>
        <p:spPr>
          <a:xfrm>
            <a:off x="4939470" y="6364602"/>
            <a:ext cx="2313062" cy="338554"/>
          </a:xfrm>
          <a:prstGeom prst="rect">
            <a:avLst/>
          </a:prstGeom>
          <a:noFill/>
        </p:spPr>
        <p:txBody>
          <a:bodyPr wrap="square" rtlCol="0">
            <a:spAutoFit/>
          </a:bodyPr>
          <a:lstStyle/>
          <a:p>
            <a:pPr algn="ctr"/>
            <a:r>
              <a:rPr lang="en-US" altLang="ko-KR" sz="1600" dirty="0">
                <a:solidFill>
                  <a:schemeClr val="bg1"/>
                </a:solidFill>
                <a:cs typeface="Arial" pitchFamily="34" charset="0"/>
              </a:rPr>
              <a:t>Industrial automation</a:t>
            </a:r>
            <a:endParaRPr lang="ko-KR"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5664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TextBox 2">
            <a:extLst>
              <a:ext uri="{FF2B5EF4-FFF2-40B4-BE49-F238E27FC236}">
                <a16:creationId xmlns:a16="http://schemas.microsoft.com/office/drawing/2014/main" id="{D5AD0C27-B1EE-41C7-8B1E-89B125339539}"/>
              </a:ext>
            </a:extLst>
          </p:cNvPr>
          <p:cNvSpPr txBox="1"/>
          <p:nvPr/>
        </p:nvSpPr>
        <p:spPr>
          <a:xfrm>
            <a:off x="860819" y="3870389"/>
            <a:ext cx="1202899" cy="923330"/>
          </a:xfrm>
          <a:prstGeom prst="rect">
            <a:avLst/>
          </a:prstGeom>
          <a:noFill/>
        </p:spPr>
        <p:txBody>
          <a:bodyPr wrap="square" rtlCol="0">
            <a:spAutoFit/>
          </a:bodyPr>
          <a:lstStyle/>
          <a:p>
            <a:pPr algn="ctr"/>
            <a:r>
              <a:rPr lang="en-US" altLang="ko-KR" sz="5400" b="1" dirty="0">
                <a:solidFill>
                  <a:schemeClr val="accent1"/>
                </a:solidFill>
                <a:cs typeface="Arial" pitchFamily="34" charset="0"/>
              </a:rPr>
              <a:t>1st</a:t>
            </a:r>
            <a:endParaRPr lang="ko-KR" altLang="en-US" sz="5400" b="1" dirty="0">
              <a:solidFill>
                <a:schemeClr val="accent1"/>
              </a:solidFill>
              <a:cs typeface="Arial" pitchFamily="34" charset="0"/>
            </a:endParaRPr>
          </a:p>
        </p:txBody>
      </p:sp>
      <p:sp>
        <p:nvSpPr>
          <p:cNvPr id="4" name="TextBox 3">
            <a:extLst>
              <a:ext uri="{FF2B5EF4-FFF2-40B4-BE49-F238E27FC236}">
                <a16:creationId xmlns:a16="http://schemas.microsoft.com/office/drawing/2014/main" id="{EC834E0F-BFF4-4374-B675-37C4B3702F05}"/>
              </a:ext>
            </a:extLst>
          </p:cNvPr>
          <p:cNvSpPr txBox="1"/>
          <p:nvPr/>
        </p:nvSpPr>
        <p:spPr>
          <a:xfrm>
            <a:off x="860819" y="5168870"/>
            <a:ext cx="1202899" cy="923330"/>
          </a:xfrm>
          <a:prstGeom prst="rect">
            <a:avLst/>
          </a:prstGeom>
          <a:noFill/>
        </p:spPr>
        <p:txBody>
          <a:bodyPr wrap="square" rtlCol="0">
            <a:spAutoFit/>
          </a:bodyPr>
          <a:lstStyle/>
          <a:p>
            <a:pPr algn="ctr"/>
            <a:r>
              <a:rPr lang="en-US" altLang="ko-KR" sz="5400" b="1" dirty="0">
                <a:solidFill>
                  <a:schemeClr val="accent2"/>
                </a:solidFill>
                <a:cs typeface="Arial" pitchFamily="34" charset="0"/>
              </a:rPr>
              <a:t>2st</a:t>
            </a:r>
            <a:endParaRPr lang="ko-KR" altLang="en-US" sz="54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32BBD9E3-732E-4094-856A-64857FD13C20}"/>
              </a:ext>
            </a:extLst>
          </p:cNvPr>
          <p:cNvSpPr txBox="1"/>
          <p:nvPr/>
        </p:nvSpPr>
        <p:spPr>
          <a:xfrm>
            <a:off x="6248400" y="3870389"/>
            <a:ext cx="1202899" cy="923330"/>
          </a:xfrm>
          <a:prstGeom prst="rect">
            <a:avLst/>
          </a:prstGeom>
          <a:noFill/>
        </p:spPr>
        <p:txBody>
          <a:bodyPr wrap="square" rtlCol="0">
            <a:spAutoFit/>
          </a:bodyPr>
          <a:lstStyle/>
          <a:p>
            <a:pPr algn="ctr"/>
            <a:r>
              <a:rPr lang="en-US" altLang="ko-KR" sz="5400" b="1" dirty="0">
                <a:solidFill>
                  <a:schemeClr val="accent3"/>
                </a:solidFill>
                <a:cs typeface="Arial" pitchFamily="34" charset="0"/>
              </a:rPr>
              <a:t>3st</a:t>
            </a:r>
            <a:endParaRPr lang="ko-KR" altLang="en-US" sz="5400" b="1" dirty="0">
              <a:solidFill>
                <a:schemeClr val="accent3"/>
              </a:solidFill>
              <a:cs typeface="Arial" pitchFamily="34" charset="0"/>
            </a:endParaRPr>
          </a:p>
        </p:txBody>
      </p:sp>
      <p:sp>
        <p:nvSpPr>
          <p:cNvPr id="6" name="TextBox 5">
            <a:extLst>
              <a:ext uri="{FF2B5EF4-FFF2-40B4-BE49-F238E27FC236}">
                <a16:creationId xmlns:a16="http://schemas.microsoft.com/office/drawing/2014/main" id="{3F8620AE-F76D-488E-A664-88C01DB0A834}"/>
              </a:ext>
            </a:extLst>
          </p:cNvPr>
          <p:cNvSpPr txBox="1"/>
          <p:nvPr/>
        </p:nvSpPr>
        <p:spPr>
          <a:xfrm>
            <a:off x="6248400" y="5168870"/>
            <a:ext cx="1202899" cy="923330"/>
          </a:xfrm>
          <a:prstGeom prst="rect">
            <a:avLst/>
          </a:prstGeom>
          <a:noFill/>
        </p:spPr>
        <p:txBody>
          <a:bodyPr wrap="square" rtlCol="0">
            <a:spAutoFit/>
          </a:bodyPr>
          <a:lstStyle/>
          <a:p>
            <a:pPr algn="ctr"/>
            <a:r>
              <a:rPr lang="en-US" altLang="ko-KR" sz="5400" b="1" dirty="0">
                <a:solidFill>
                  <a:schemeClr val="accent4"/>
                </a:solidFill>
                <a:cs typeface="Arial" pitchFamily="34" charset="0"/>
              </a:rPr>
              <a:t>4st</a:t>
            </a:r>
            <a:endParaRPr lang="ko-KR" altLang="en-US" sz="5400" b="1" dirty="0">
              <a:solidFill>
                <a:schemeClr val="accent4"/>
              </a:solidFill>
              <a:cs typeface="Arial" pitchFamily="34" charset="0"/>
            </a:endParaRPr>
          </a:p>
        </p:txBody>
      </p:sp>
      <p:grpSp>
        <p:nvGrpSpPr>
          <p:cNvPr id="7" name="Group 6">
            <a:extLst>
              <a:ext uri="{FF2B5EF4-FFF2-40B4-BE49-F238E27FC236}">
                <a16:creationId xmlns:a16="http://schemas.microsoft.com/office/drawing/2014/main" id="{72803FDC-10DD-438A-B784-C4295550D488}"/>
              </a:ext>
            </a:extLst>
          </p:cNvPr>
          <p:cNvGrpSpPr/>
          <p:nvPr/>
        </p:nvGrpSpPr>
        <p:grpSpPr>
          <a:xfrm>
            <a:off x="2160114" y="3870388"/>
            <a:ext cx="3770918" cy="923330"/>
            <a:chOff x="2551705" y="4283314"/>
            <a:chExt cx="2152229" cy="923330"/>
          </a:xfrm>
        </p:grpSpPr>
        <p:sp>
          <p:nvSpPr>
            <p:cNvPr id="8" name="TextBox 7">
              <a:extLst>
                <a:ext uri="{FF2B5EF4-FFF2-40B4-BE49-F238E27FC236}">
                  <a16:creationId xmlns:a16="http://schemas.microsoft.com/office/drawing/2014/main" id="{107A6864-9F94-40E6-B02E-84014A25B056}"/>
                </a:ext>
              </a:extLst>
            </p:cNvPr>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3676B41C-58E0-43A0-8986-D80F94F6F0C9}"/>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51D7A769-0B90-4EC9-BE53-142D44DEBB79}"/>
              </a:ext>
            </a:extLst>
          </p:cNvPr>
          <p:cNvGrpSpPr/>
          <p:nvPr/>
        </p:nvGrpSpPr>
        <p:grpSpPr>
          <a:xfrm>
            <a:off x="7547694" y="3870388"/>
            <a:ext cx="3770918" cy="923330"/>
            <a:chOff x="2551705" y="4283314"/>
            <a:chExt cx="2152229" cy="923330"/>
          </a:xfrm>
        </p:grpSpPr>
        <p:sp>
          <p:nvSpPr>
            <p:cNvPr id="11" name="TextBox 10">
              <a:extLst>
                <a:ext uri="{FF2B5EF4-FFF2-40B4-BE49-F238E27FC236}">
                  <a16:creationId xmlns:a16="http://schemas.microsoft.com/office/drawing/2014/main" id="{B44619C7-114B-45F9-9332-12292CBE0F30}"/>
                </a:ext>
              </a:extLst>
            </p:cNvPr>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F481F554-23C9-4CC9-873D-379A5B55611B}"/>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3" name="Group 12">
            <a:extLst>
              <a:ext uri="{FF2B5EF4-FFF2-40B4-BE49-F238E27FC236}">
                <a16:creationId xmlns:a16="http://schemas.microsoft.com/office/drawing/2014/main" id="{A30C8C65-5F9C-44A5-8531-BAC07A73ACC5}"/>
              </a:ext>
            </a:extLst>
          </p:cNvPr>
          <p:cNvGrpSpPr/>
          <p:nvPr/>
        </p:nvGrpSpPr>
        <p:grpSpPr>
          <a:xfrm>
            <a:off x="2160114" y="5168869"/>
            <a:ext cx="3770918" cy="923330"/>
            <a:chOff x="2551705" y="4283314"/>
            <a:chExt cx="2152229" cy="923330"/>
          </a:xfrm>
        </p:grpSpPr>
        <p:sp>
          <p:nvSpPr>
            <p:cNvPr id="14" name="TextBox 13">
              <a:extLst>
                <a:ext uri="{FF2B5EF4-FFF2-40B4-BE49-F238E27FC236}">
                  <a16:creationId xmlns:a16="http://schemas.microsoft.com/office/drawing/2014/main" id="{1A948FAE-7272-4A00-AE96-0DA7BB35D346}"/>
                </a:ext>
              </a:extLst>
            </p:cNvPr>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32AE36EE-DE98-47A7-B8D1-B9E1ABE92421}"/>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6" name="Group 15">
            <a:extLst>
              <a:ext uri="{FF2B5EF4-FFF2-40B4-BE49-F238E27FC236}">
                <a16:creationId xmlns:a16="http://schemas.microsoft.com/office/drawing/2014/main" id="{2EAB6999-4124-4974-9048-28C234152914}"/>
              </a:ext>
            </a:extLst>
          </p:cNvPr>
          <p:cNvGrpSpPr/>
          <p:nvPr/>
        </p:nvGrpSpPr>
        <p:grpSpPr>
          <a:xfrm>
            <a:off x="7547694" y="5168869"/>
            <a:ext cx="3770918" cy="923330"/>
            <a:chOff x="2551705" y="4283314"/>
            <a:chExt cx="2152229" cy="923330"/>
          </a:xfrm>
        </p:grpSpPr>
        <p:sp>
          <p:nvSpPr>
            <p:cNvPr id="17" name="TextBox 16">
              <a:extLst>
                <a:ext uri="{FF2B5EF4-FFF2-40B4-BE49-F238E27FC236}">
                  <a16:creationId xmlns:a16="http://schemas.microsoft.com/office/drawing/2014/main" id="{4FCD9016-823B-47AC-9DBB-CA119ADF13C6}"/>
                </a:ext>
              </a:extLst>
            </p:cNvPr>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F412A8DC-5995-46AB-878E-65799D10FFAE}"/>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9" name="그룹 43">
            <a:extLst>
              <a:ext uri="{FF2B5EF4-FFF2-40B4-BE49-F238E27FC236}">
                <a16:creationId xmlns:a16="http://schemas.microsoft.com/office/drawing/2014/main" id="{97238C91-39C3-4C50-B6C2-A509D639F0F5}"/>
              </a:ext>
            </a:extLst>
          </p:cNvPr>
          <p:cNvGrpSpPr/>
          <p:nvPr/>
        </p:nvGrpSpPr>
        <p:grpSpPr>
          <a:xfrm>
            <a:off x="974977" y="1888148"/>
            <a:ext cx="10269128" cy="1603466"/>
            <a:chOff x="974977" y="1777619"/>
            <a:chExt cx="7676630" cy="1603466"/>
          </a:xfrm>
        </p:grpSpPr>
        <p:sp>
          <p:nvSpPr>
            <p:cNvPr id="20" name="Right Arrow Callout 4">
              <a:extLst>
                <a:ext uri="{FF2B5EF4-FFF2-40B4-BE49-F238E27FC236}">
                  <a16:creationId xmlns:a16="http://schemas.microsoft.com/office/drawing/2014/main" id="{FCFD924B-CE0F-4AAE-AC99-B7BDCFE9E269}"/>
                </a:ext>
              </a:extLst>
            </p:cNvPr>
            <p:cNvSpPr/>
            <p:nvPr/>
          </p:nvSpPr>
          <p:spPr>
            <a:xfrm>
              <a:off x="6384899" y="1777619"/>
              <a:ext cx="2266708" cy="1602140"/>
            </a:xfrm>
            <a:prstGeom prst="rightArrowCallout">
              <a:avLst>
                <a:gd name="adj1" fmla="val 30293"/>
                <a:gd name="adj2" fmla="val 25630"/>
                <a:gd name="adj3" fmla="val 24276"/>
                <a:gd name="adj4" fmla="val 70595"/>
              </a:avLst>
            </a:prstGeom>
            <a:solidFill>
              <a:schemeClr val="bg1"/>
            </a:solidFill>
            <a:ln w="63500">
              <a:solidFill>
                <a:schemeClr val="accent4"/>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ight Arrow Callout 5">
              <a:extLst>
                <a:ext uri="{FF2B5EF4-FFF2-40B4-BE49-F238E27FC236}">
                  <a16:creationId xmlns:a16="http://schemas.microsoft.com/office/drawing/2014/main" id="{AD4F5DD1-3523-4E78-A087-5CEB87F97355}"/>
                </a:ext>
              </a:extLst>
            </p:cNvPr>
            <p:cNvSpPr/>
            <p:nvPr/>
          </p:nvSpPr>
          <p:spPr>
            <a:xfrm>
              <a:off x="4581591" y="1778945"/>
              <a:ext cx="2266708" cy="1602140"/>
            </a:xfrm>
            <a:prstGeom prst="rightArrowCallout">
              <a:avLst>
                <a:gd name="adj1" fmla="val 30293"/>
                <a:gd name="adj2" fmla="val 25630"/>
                <a:gd name="adj3" fmla="val 24276"/>
                <a:gd name="adj4" fmla="val 70272"/>
              </a:avLst>
            </a:prstGeom>
            <a:solidFill>
              <a:schemeClr val="bg1"/>
            </a:solidFill>
            <a:ln w="63500">
              <a:solidFill>
                <a:schemeClr val="accent3"/>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Right Arrow Callout 6">
              <a:extLst>
                <a:ext uri="{FF2B5EF4-FFF2-40B4-BE49-F238E27FC236}">
                  <a16:creationId xmlns:a16="http://schemas.microsoft.com/office/drawing/2014/main" id="{1915F009-AEE8-4443-89A2-1BB6A5862A92}"/>
                </a:ext>
              </a:extLst>
            </p:cNvPr>
            <p:cNvSpPr/>
            <p:nvPr/>
          </p:nvSpPr>
          <p:spPr>
            <a:xfrm>
              <a:off x="2778284" y="1778944"/>
              <a:ext cx="2266708" cy="1602140"/>
            </a:xfrm>
            <a:prstGeom prst="rightArrowCallout">
              <a:avLst>
                <a:gd name="adj1" fmla="val 30293"/>
                <a:gd name="adj2" fmla="val 25630"/>
                <a:gd name="adj3" fmla="val 24276"/>
                <a:gd name="adj4" fmla="val 71258"/>
              </a:avLst>
            </a:prstGeom>
            <a:solidFill>
              <a:schemeClr val="bg1"/>
            </a:solidFill>
            <a:ln w="63500">
              <a:solidFill>
                <a:schemeClr val="accent2"/>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ight Arrow Callout 7">
              <a:extLst>
                <a:ext uri="{FF2B5EF4-FFF2-40B4-BE49-F238E27FC236}">
                  <a16:creationId xmlns:a16="http://schemas.microsoft.com/office/drawing/2014/main" id="{0317B4CC-8150-49AF-8F0D-4D21F2461FB5}"/>
                </a:ext>
              </a:extLst>
            </p:cNvPr>
            <p:cNvSpPr/>
            <p:nvPr/>
          </p:nvSpPr>
          <p:spPr>
            <a:xfrm>
              <a:off x="974977" y="1778943"/>
              <a:ext cx="2266708" cy="1602140"/>
            </a:xfrm>
            <a:prstGeom prst="rightArrowCallout">
              <a:avLst>
                <a:gd name="adj1" fmla="val 30293"/>
                <a:gd name="adj2" fmla="val 25630"/>
                <a:gd name="adj3" fmla="val 24276"/>
                <a:gd name="adj4" fmla="val 70927"/>
              </a:avLst>
            </a:prstGeom>
            <a:solidFill>
              <a:schemeClr val="bg1"/>
            </a:solidFill>
            <a:ln w="63500">
              <a:solidFill>
                <a:schemeClr val="accent1"/>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8" name="Group 27">
            <a:extLst>
              <a:ext uri="{FF2B5EF4-FFF2-40B4-BE49-F238E27FC236}">
                <a16:creationId xmlns:a16="http://schemas.microsoft.com/office/drawing/2014/main" id="{1A973709-D8B7-4FCD-A579-F7D0714AB142}"/>
              </a:ext>
            </a:extLst>
          </p:cNvPr>
          <p:cNvGrpSpPr/>
          <p:nvPr/>
        </p:nvGrpSpPr>
        <p:grpSpPr>
          <a:xfrm>
            <a:off x="1641174" y="2165760"/>
            <a:ext cx="801094" cy="956145"/>
            <a:chOff x="3570" y="619306"/>
            <a:chExt cx="4703649" cy="5614032"/>
          </a:xfrm>
          <a:solidFill>
            <a:schemeClr val="accent1"/>
          </a:solidFill>
        </p:grpSpPr>
        <p:sp>
          <p:nvSpPr>
            <p:cNvPr id="29" name="Freeform: Shape 28">
              <a:extLst>
                <a:ext uri="{FF2B5EF4-FFF2-40B4-BE49-F238E27FC236}">
                  <a16:creationId xmlns:a16="http://schemas.microsoft.com/office/drawing/2014/main" id="{5AF264E0-D6FC-403B-91C8-BA8075DABAB9}"/>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A17339E-40EC-471B-B432-5B4C276F9355}"/>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726D4EF-E7B8-4EC8-962C-39860857090B}"/>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6B389A8-2917-4978-B682-3738712F730F}"/>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6E5A-DF2F-4CA2-8813-011186F48536}"/>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34" name="Rounded Rectangle 25">
            <a:extLst>
              <a:ext uri="{FF2B5EF4-FFF2-40B4-BE49-F238E27FC236}">
                <a16:creationId xmlns:a16="http://schemas.microsoft.com/office/drawing/2014/main" id="{56E21792-AAE9-4DF9-8132-67ABF3F28151}"/>
              </a:ext>
            </a:extLst>
          </p:cNvPr>
          <p:cNvSpPr/>
          <p:nvPr/>
        </p:nvSpPr>
        <p:spPr>
          <a:xfrm>
            <a:off x="4238941" y="2390117"/>
            <a:ext cx="941735" cy="69014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a:extLst>
              <a:ext uri="{FF2B5EF4-FFF2-40B4-BE49-F238E27FC236}">
                <a16:creationId xmlns:a16="http://schemas.microsoft.com/office/drawing/2014/main" id="{459B197A-DE80-4399-91B3-1283B8EFB4A2}"/>
              </a:ext>
            </a:extLst>
          </p:cNvPr>
          <p:cNvGrpSpPr/>
          <p:nvPr/>
        </p:nvGrpSpPr>
        <p:grpSpPr>
          <a:xfrm>
            <a:off x="6564217" y="2161616"/>
            <a:ext cx="1185203" cy="1042570"/>
            <a:chOff x="9544125" y="314311"/>
            <a:chExt cx="1802975" cy="1585994"/>
          </a:xfrm>
        </p:grpSpPr>
        <p:sp>
          <p:nvSpPr>
            <p:cNvPr id="36" name="Freeform: Shape 35">
              <a:extLst>
                <a:ext uri="{FF2B5EF4-FFF2-40B4-BE49-F238E27FC236}">
                  <a16:creationId xmlns:a16="http://schemas.microsoft.com/office/drawing/2014/main" id="{55D3A3EF-D851-4828-8315-C71A98464A65}"/>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37" name="Freeform: Shape 36">
              <a:extLst>
                <a:ext uri="{FF2B5EF4-FFF2-40B4-BE49-F238E27FC236}">
                  <a16:creationId xmlns:a16="http://schemas.microsoft.com/office/drawing/2014/main" id="{0DA8E8BC-5860-4357-96BF-7C31A086F847}"/>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21795054-C418-4A58-BB90-2DEC6AFEC921}"/>
              </a:ext>
            </a:extLst>
          </p:cNvPr>
          <p:cNvGrpSpPr/>
          <p:nvPr/>
        </p:nvGrpSpPr>
        <p:grpSpPr>
          <a:xfrm>
            <a:off x="9183063" y="2136304"/>
            <a:ext cx="569925" cy="1063723"/>
            <a:chOff x="3501573" y="3178068"/>
            <a:chExt cx="1340594" cy="2737840"/>
          </a:xfrm>
        </p:grpSpPr>
        <p:sp>
          <p:nvSpPr>
            <p:cNvPr id="39" name="Freeform: Shape 38">
              <a:extLst>
                <a:ext uri="{FF2B5EF4-FFF2-40B4-BE49-F238E27FC236}">
                  <a16:creationId xmlns:a16="http://schemas.microsoft.com/office/drawing/2014/main" id="{7D8559A4-07D7-4EDC-A569-2771619340F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D815C85-73BA-4B0C-AC10-85A078C1AE46}"/>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E1E42D5-0439-4A05-A53B-7BAD943A514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C0C64C-1FBA-4B49-AF2B-FB30D198130B}"/>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955426E-FE0E-406E-A18F-E8E231ABA91C}"/>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4"/>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BA1705-2A8E-4F52-B02C-A41ECA309D75}"/>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5" name="Group 44">
              <a:extLst>
                <a:ext uri="{FF2B5EF4-FFF2-40B4-BE49-F238E27FC236}">
                  <a16:creationId xmlns:a16="http://schemas.microsoft.com/office/drawing/2014/main" id="{09BFCBFD-685D-4E78-A8E3-7F373281D02A}"/>
                </a:ext>
              </a:extLst>
            </p:cNvPr>
            <p:cNvGrpSpPr/>
            <p:nvPr/>
          </p:nvGrpSpPr>
          <p:grpSpPr>
            <a:xfrm>
              <a:off x="4088508" y="5635852"/>
              <a:ext cx="173080" cy="173080"/>
              <a:chOff x="6768665" y="6038214"/>
              <a:chExt cx="147968" cy="147968"/>
            </a:xfrm>
          </p:grpSpPr>
          <p:sp>
            <p:nvSpPr>
              <p:cNvPr id="49" name="Oval 48">
                <a:extLst>
                  <a:ext uri="{FF2B5EF4-FFF2-40B4-BE49-F238E27FC236}">
                    <a16:creationId xmlns:a16="http://schemas.microsoft.com/office/drawing/2014/main" id="{9F78330A-7F2D-4BFE-938C-F95CCE6E8A00}"/>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75F6154-C2FD-47B5-A95C-8AE750952ABB}"/>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45">
              <a:extLst>
                <a:ext uri="{FF2B5EF4-FFF2-40B4-BE49-F238E27FC236}">
                  <a16:creationId xmlns:a16="http://schemas.microsoft.com/office/drawing/2014/main" id="{1E9EC45C-02F3-49AB-BB4A-FA61389E191C}"/>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7" name="Rectangle: Rounded Corners 46">
              <a:extLst>
                <a:ext uri="{FF2B5EF4-FFF2-40B4-BE49-F238E27FC236}">
                  <a16:creationId xmlns:a16="http://schemas.microsoft.com/office/drawing/2014/main" id="{33183912-FF00-487F-8A0D-75B85AC9E8FC}"/>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52E6278-F4FE-4241-B6B1-DD1F13E878E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Shape 50">
            <a:extLst>
              <a:ext uri="{FF2B5EF4-FFF2-40B4-BE49-F238E27FC236}">
                <a16:creationId xmlns:a16="http://schemas.microsoft.com/office/drawing/2014/main" id="{13E32AE1-BC60-4A1E-A080-498053F951E3}"/>
              </a:ext>
            </a:extLst>
          </p:cNvPr>
          <p:cNvSpPr/>
          <p:nvPr/>
        </p:nvSpPr>
        <p:spPr>
          <a:xfrm>
            <a:off x="9280105" y="2558234"/>
            <a:ext cx="355984" cy="262056"/>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71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54362EF8-E3E3-4F1C-B04B-CAB308B6274C}"/>
              </a:ext>
            </a:extLst>
          </p:cNvPr>
          <p:cNvSpPr/>
          <p:nvPr/>
        </p:nvSpPr>
        <p:spPr>
          <a:xfrm>
            <a:off x="2063181" y="2669398"/>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F53F40C8-8010-4108-9F73-2A5D4A82ACEE}"/>
              </a:ext>
            </a:extLst>
          </p:cNvPr>
          <p:cNvSpPr/>
          <p:nvPr/>
        </p:nvSpPr>
        <p:spPr>
          <a:xfrm>
            <a:off x="9350920" y="2669398"/>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D00ACF17-5B62-4CCD-9969-2CD787F39748}"/>
              </a:ext>
            </a:extLst>
          </p:cNvPr>
          <p:cNvSpPr/>
          <p:nvPr/>
        </p:nvSpPr>
        <p:spPr>
          <a:xfrm>
            <a:off x="9350920" y="419355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CC365984-D2D0-4F97-94B8-3E6E3E66E63B}"/>
              </a:ext>
            </a:extLst>
          </p:cNvPr>
          <p:cNvSpPr/>
          <p:nvPr/>
        </p:nvSpPr>
        <p:spPr>
          <a:xfrm>
            <a:off x="2063181" y="4193556"/>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7" name="Group 6">
            <a:extLst>
              <a:ext uri="{FF2B5EF4-FFF2-40B4-BE49-F238E27FC236}">
                <a16:creationId xmlns:a16="http://schemas.microsoft.com/office/drawing/2014/main" id="{9111D823-0061-4D02-A486-14D3049A8C20}"/>
              </a:ext>
            </a:extLst>
          </p:cNvPr>
          <p:cNvGrpSpPr/>
          <p:nvPr/>
        </p:nvGrpSpPr>
        <p:grpSpPr>
          <a:xfrm>
            <a:off x="4051882" y="1920646"/>
            <a:ext cx="4068312" cy="4173038"/>
            <a:chOff x="2527882" y="1769366"/>
            <a:chExt cx="4068312" cy="4173038"/>
          </a:xfrm>
        </p:grpSpPr>
        <p:sp>
          <p:nvSpPr>
            <p:cNvPr id="8" name="Rectangle 8">
              <a:extLst>
                <a:ext uri="{FF2B5EF4-FFF2-40B4-BE49-F238E27FC236}">
                  <a16:creationId xmlns:a16="http://schemas.microsoft.com/office/drawing/2014/main" id="{6197318D-8121-4894-B822-57F602A99361}"/>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21">
              <a:extLst>
                <a:ext uri="{FF2B5EF4-FFF2-40B4-BE49-F238E27FC236}">
                  <a16:creationId xmlns:a16="http://schemas.microsoft.com/office/drawing/2014/main" id="{78B0C82D-1DB1-47F0-B784-D8CB8B58D5C0}"/>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Oval 21">
              <a:extLst>
                <a:ext uri="{FF2B5EF4-FFF2-40B4-BE49-F238E27FC236}">
                  <a16:creationId xmlns:a16="http://schemas.microsoft.com/office/drawing/2014/main" id="{A3E335BB-755B-4BF5-83BD-E41AF5524A35}"/>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Rectangle 15">
              <a:extLst>
                <a:ext uri="{FF2B5EF4-FFF2-40B4-BE49-F238E27FC236}">
                  <a16:creationId xmlns:a16="http://schemas.microsoft.com/office/drawing/2014/main" id="{D9A027EF-60F6-44BA-86FC-8633EDA07393}"/>
                </a:ext>
              </a:extLst>
            </p:cNvPr>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2" name="Oval 11">
            <a:extLst>
              <a:ext uri="{FF2B5EF4-FFF2-40B4-BE49-F238E27FC236}">
                <a16:creationId xmlns:a16="http://schemas.microsoft.com/office/drawing/2014/main" id="{54838BDB-78C9-4794-A97C-0705044498F5}"/>
              </a:ext>
            </a:extLst>
          </p:cNvPr>
          <p:cNvSpPr/>
          <p:nvPr/>
        </p:nvSpPr>
        <p:spPr>
          <a:xfrm>
            <a:off x="4971456" y="2892582"/>
            <a:ext cx="2229169" cy="2229169"/>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60AD8D1E-31DA-4C46-A886-33650C157319}"/>
              </a:ext>
            </a:extLst>
          </p:cNvPr>
          <p:cNvSpPr txBox="1"/>
          <p:nvPr/>
        </p:nvSpPr>
        <p:spPr>
          <a:xfrm>
            <a:off x="5365422" y="4341462"/>
            <a:ext cx="1427917"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Text  Here</a:t>
            </a:r>
            <a:endParaRPr lang="ko-KR" altLang="en-US" sz="2000" b="1" dirty="0">
              <a:solidFill>
                <a:schemeClr val="bg1"/>
              </a:solidFill>
              <a:cs typeface="Arial" pitchFamily="34" charset="0"/>
            </a:endParaRPr>
          </a:p>
        </p:txBody>
      </p:sp>
      <p:grpSp>
        <p:nvGrpSpPr>
          <p:cNvPr id="14" name="Group 13">
            <a:extLst>
              <a:ext uri="{FF2B5EF4-FFF2-40B4-BE49-F238E27FC236}">
                <a16:creationId xmlns:a16="http://schemas.microsoft.com/office/drawing/2014/main" id="{449999F5-41A2-4363-9382-34B5571ED4EC}"/>
              </a:ext>
            </a:extLst>
          </p:cNvPr>
          <p:cNvGrpSpPr/>
          <p:nvPr/>
        </p:nvGrpSpPr>
        <p:grpSpPr>
          <a:xfrm>
            <a:off x="914400" y="5198583"/>
            <a:ext cx="3089650" cy="863358"/>
            <a:chOff x="803640" y="3362835"/>
            <a:chExt cx="2059657" cy="863358"/>
          </a:xfrm>
        </p:grpSpPr>
        <p:sp>
          <p:nvSpPr>
            <p:cNvPr id="15" name="TextBox 14">
              <a:extLst>
                <a:ext uri="{FF2B5EF4-FFF2-40B4-BE49-F238E27FC236}">
                  <a16:creationId xmlns:a16="http://schemas.microsoft.com/office/drawing/2014/main" id="{25E5BCA4-E702-4251-A909-9EFAFF3BE3DB}"/>
                </a:ext>
              </a:extLst>
            </p:cNvPr>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10988EA-F759-4CA9-B778-11CCEEA0BA48}"/>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7" name="Group 16">
            <a:extLst>
              <a:ext uri="{FF2B5EF4-FFF2-40B4-BE49-F238E27FC236}">
                <a16:creationId xmlns:a16="http://schemas.microsoft.com/office/drawing/2014/main" id="{4A2A7C9F-1649-48F0-9BC0-6B34BFB3519B}"/>
              </a:ext>
            </a:extLst>
          </p:cNvPr>
          <p:cNvGrpSpPr/>
          <p:nvPr/>
        </p:nvGrpSpPr>
        <p:grpSpPr>
          <a:xfrm>
            <a:off x="8202140" y="5198583"/>
            <a:ext cx="3089650" cy="863358"/>
            <a:chOff x="803640" y="3362835"/>
            <a:chExt cx="2059657" cy="863358"/>
          </a:xfrm>
        </p:grpSpPr>
        <p:sp>
          <p:nvSpPr>
            <p:cNvPr id="18" name="TextBox 17">
              <a:extLst>
                <a:ext uri="{FF2B5EF4-FFF2-40B4-BE49-F238E27FC236}">
                  <a16:creationId xmlns:a16="http://schemas.microsoft.com/office/drawing/2014/main" id="{D201B335-A283-4D4C-B76B-15ED17390119}"/>
                </a:ext>
              </a:extLst>
            </p:cNvPr>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DC50B21A-2BC2-4B51-AAAF-32439C010BA7}"/>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3F08F97F-CC96-4532-91C4-C70B06DDE118}"/>
              </a:ext>
            </a:extLst>
          </p:cNvPr>
          <p:cNvGrpSpPr/>
          <p:nvPr/>
        </p:nvGrpSpPr>
        <p:grpSpPr>
          <a:xfrm>
            <a:off x="8202140" y="1731714"/>
            <a:ext cx="3089650" cy="863358"/>
            <a:chOff x="803640" y="3362835"/>
            <a:chExt cx="2059657" cy="863358"/>
          </a:xfrm>
        </p:grpSpPr>
        <p:sp>
          <p:nvSpPr>
            <p:cNvPr id="21" name="TextBox 20">
              <a:extLst>
                <a:ext uri="{FF2B5EF4-FFF2-40B4-BE49-F238E27FC236}">
                  <a16:creationId xmlns:a16="http://schemas.microsoft.com/office/drawing/2014/main" id="{83C59261-F70E-4D0F-A631-1D681F3A0761}"/>
                </a:ext>
              </a:extLst>
            </p:cNvPr>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9D3E9BD1-0965-488E-AC1B-98A36E1ABE8A}"/>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3" name="Group 22">
            <a:extLst>
              <a:ext uri="{FF2B5EF4-FFF2-40B4-BE49-F238E27FC236}">
                <a16:creationId xmlns:a16="http://schemas.microsoft.com/office/drawing/2014/main" id="{BEA89DBA-4F67-47F5-9ACC-8107986C6C7F}"/>
              </a:ext>
            </a:extLst>
          </p:cNvPr>
          <p:cNvGrpSpPr/>
          <p:nvPr/>
        </p:nvGrpSpPr>
        <p:grpSpPr>
          <a:xfrm>
            <a:off x="914400" y="1731714"/>
            <a:ext cx="3089650" cy="863358"/>
            <a:chOff x="803640" y="3362835"/>
            <a:chExt cx="2059657" cy="863358"/>
          </a:xfrm>
        </p:grpSpPr>
        <p:sp>
          <p:nvSpPr>
            <p:cNvPr id="24" name="TextBox 23">
              <a:extLst>
                <a:ext uri="{FF2B5EF4-FFF2-40B4-BE49-F238E27FC236}">
                  <a16:creationId xmlns:a16="http://schemas.microsoft.com/office/drawing/2014/main" id="{E9DFFEBF-DCA0-4CDB-9289-3F10BBBFDF47}"/>
                </a:ext>
              </a:extLst>
            </p:cNvPr>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D80E282-6051-48C1-9D22-C32924B3CBE0}"/>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26" name="Donut 2">
            <a:extLst>
              <a:ext uri="{FF2B5EF4-FFF2-40B4-BE49-F238E27FC236}">
                <a16:creationId xmlns:a16="http://schemas.microsoft.com/office/drawing/2014/main" id="{02043B42-7927-4089-BD3F-E8EA7E5B3827}"/>
              </a:ext>
            </a:extLst>
          </p:cNvPr>
          <p:cNvSpPr/>
          <p:nvPr/>
        </p:nvSpPr>
        <p:spPr>
          <a:xfrm>
            <a:off x="4733980" y="2655106"/>
            <a:ext cx="2704121" cy="2704121"/>
          </a:xfrm>
          <a:prstGeom prst="donut">
            <a:avLst>
              <a:gd name="adj" fmla="val 386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7" name="Rounded Rectangle 5">
            <a:extLst>
              <a:ext uri="{FF2B5EF4-FFF2-40B4-BE49-F238E27FC236}">
                <a16:creationId xmlns:a16="http://schemas.microsoft.com/office/drawing/2014/main" id="{623682D8-78B9-49F5-B8FC-F7D515E2C56D}"/>
              </a:ext>
            </a:extLst>
          </p:cNvPr>
          <p:cNvSpPr/>
          <p:nvPr/>
        </p:nvSpPr>
        <p:spPr>
          <a:xfrm flipH="1">
            <a:off x="2273090" y="443421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Teardrop 1">
            <a:extLst>
              <a:ext uri="{FF2B5EF4-FFF2-40B4-BE49-F238E27FC236}">
                <a16:creationId xmlns:a16="http://schemas.microsoft.com/office/drawing/2014/main" id="{378C8268-5CEE-4334-A6AB-938539C083F9}"/>
              </a:ext>
            </a:extLst>
          </p:cNvPr>
          <p:cNvSpPr/>
          <p:nvPr/>
        </p:nvSpPr>
        <p:spPr>
          <a:xfrm rot="18805991">
            <a:off x="2278292" y="2890530"/>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9" name="Rectangle 36">
            <a:extLst>
              <a:ext uri="{FF2B5EF4-FFF2-40B4-BE49-F238E27FC236}">
                <a16:creationId xmlns:a16="http://schemas.microsoft.com/office/drawing/2014/main" id="{A23D1EC5-16E0-4897-8EC7-D7477FB50A68}"/>
              </a:ext>
            </a:extLst>
          </p:cNvPr>
          <p:cNvSpPr/>
          <p:nvPr/>
        </p:nvSpPr>
        <p:spPr>
          <a:xfrm>
            <a:off x="9553150" y="290929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Chord 15">
            <a:extLst>
              <a:ext uri="{FF2B5EF4-FFF2-40B4-BE49-F238E27FC236}">
                <a16:creationId xmlns:a16="http://schemas.microsoft.com/office/drawing/2014/main" id="{B7747C17-4661-48AB-9F07-833A32786940}"/>
              </a:ext>
            </a:extLst>
          </p:cNvPr>
          <p:cNvSpPr/>
          <p:nvPr/>
        </p:nvSpPr>
        <p:spPr>
          <a:xfrm>
            <a:off x="9647402" y="439515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6" name="Group 35">
            <a:extLst>
              <a:ext uri="{FF2B5EF4-FFF2-40B4-BE49-F238E27FC236}">
                <a16:creationId xmlns:a16="http://schemas.microsoft.com/office/drawing/2014/main" id="{1B3D007A-D82A-49D7-B3B8-18453E891372}"/>
              </a:ext>
            </a:extLst>
          </p:cNvPr>
          <p:cNvGrpSpPr/>
          <p:nvPr/>
        </p:nvGrpSpPr>
        <p:grpSpPr>
          <a:xfrm>
            <a:off x="5275903" y="3456149"/>
            <a:ext cx="1689597" cy="840075"/>
            <a:chOff x="6670497" y="4267516"/>
            <a:chExt cx="4190656" cy="2083613"/>
          </a:xfrm>
        </p:grpSpPr>
        <p:sp>
          <p:nvSpPr>
            <p:cNvPr id="34" name="Freeform: Shape 33">
              <a:extLst>
                <a:ext uri="{FF2B5EF4-FFF2-40B4-BE49-F238E27FC236}">
                  <a16:creationId xmlns:a16="http://schemas.microsoft.com/office/drawing/2014/main" id="{F03E3A74-7550-42F6-B91B-C021B5D15F86}"/>
                </a:ext>
              </a:extLst>
            </p:cNvPr>
            <p:cNvSpPr/>
            <p:nvPr/>
          </p:nvSpPr>
          <p:spPr>
            <a:xfrm>
              <a:off x="6670497" y="4910589"/>
              <a:ext cx="2028518" cy="1440540"/>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C0E38D91-E45F-4EB9-8423-C4C5FA1698F8}"/>
                </a:ext>
              </a:extLst>
            </p:cNvPr>
            <p:cNvSpPr/>
            <p:nvPr/>
          </p:nvSpPr>
          <p:spPr>
            <a:xfrm>
              <a:off x="8698073" y="4267516"/>
              <a:ext cx="2163080" cy="2082019"/>
            </a:xfrm>
            <a:custGeom>
              <a:avLst/>
              <a:gdLst>
                <a:gd name="connsiteX0" fmla="*/ 1708938 w 2163080"/>
                <a:gd name="connsiteY0" fmla="*/ 2004560 h 2082019"/>
                <a:gd name="connsiteX1" fmla="*/ 1708938 w 2163080"/>
                <a:gd name="connsiteY1" fmla="*/ 2044384 h 2082019"/>
                <a:gd name="connsiteX2" fmla="*/ 2059441 w 2163080"/>
                <a:gd name="connsiteY2" fmla="*/ 2044384 h 2082019"/>
                <a:gd name="connsiteX3" fmla="*/ 2059441 w 2163080"/>
                <a:gd name="connsiteY3" fmla="*/ 2004560 h 2082019"/>
                <a:gd name="connsiteX4" fmla="*/ 1293406 w 2163080"/>
                <a:gd name="connsiteY4" fmla="*/ 2004560 h 2082019"/>
                <a:gd name="connsiteX5" fmla="*/ 1293406 w 2163080"/>
                <a:gd name="connsiteY5" fmla="*/ 2044384 h 2082019"/>
                <a:gd name="connsiteX6" fmla="*/ 1643909 w 2163080"/>
                <a:gd name="connsiteY6" fmla="*/ 2044384 h 2082019"/>
                <a:gd name="connsiteX7" fmla="*/ 1643909 w 2163080"/>
                <a:gd name="connsiteY7" fmla="*/ 2004560 h 2082019"/>
                <a:gd name="connsiteX8" fmla="*/ 1708938 w 2163080"/>
                <a:gd name="connsiteY8" fmla="*/ 1943463 h 2082019"/>
                <a:gd name="connsiteX9" fmla="*/ 1708938 w 2163080"/>
                <a:gd name="connsiteY9" fmla="*/ 1983287 h 2082019"/>
                <a:gd name="connsiteX10" fmla="*/ 2059441 w 2163080"/>
                <a:gd name="connsiteY10" fmla="*/ 1983287 h 2082019"/>
                <a:gd name="connsiteX11" fmla="*/ 2059441 w 2163080"/>
                <a:gd name="connsiteY11" fmla="*/ 1943463 h 2082019"/>
                <a:gd name="connsiteX12" fmla="*/ 1293406 w 2163080"/>
                <a:gd name="connsiteY12" fmla="*/ 1943463 h 2082019"/>
                <a:gd name="connsiteX13" fmla="*/ 1293406 w 2163080"/>
                <a:gd name="connsiteY13" fmla="*/ 1983287 h 2082019"/>
                <a:gd name="connsiteX14" fmla="*/ 1643909 w 2163080"/>
                <a:gd name="connsiteY14" fmla="*/ 1983287 h 2082019"/>
                <a:gd name="connsiteX15" fmla="*/ 1643909 w 2163080"/>
                <a:gd name="connsiteY15" fmla="*/ 1943463 h 2082019"/>
                <a:gd name="connsiteX16" fmla="*/ 1708938 w 2163080"/>
                <a:gd name="connsiteY16" fmla="*/ 1882367 h 2082019"/>
                <a:gd name="connsiteX17" fmla="*/ 1708938 w 2163080"/>
                <a:gd name="connsiteY17" fmla="*/ 1922191 h 2082019"/>
                <a:gd name="connsiteX18" fmla="*/ 2059441 w 2163080"/>
                <a:gd name="connsiteY18" fmla="*/ 1922191 h 2082019"/>
                <a:gd name="connsiteX19" fmla="*/ 2059441 w 2163080"/>
                <a:gd name="connsiteY19" fmla="*/ 1882367 h 2082019"/>
                <a:gd name="connsiteX20" fmla="*/ 1293406 w 2163080"/>
                <a:gd name="connsiteY20" fmla="*/ 1882367 h 2082019"/>
                <a:gd name="connsiteX21" fmla="*/ 1293406 w 2163080"/>
                <a:gd name="connsiteY21" fmla="*/ 1922191 h 2082019"/>
                <a:gd name="connsiteX22" fmla="*/ 1643909 w 2163080"/>
                <a:gd name="connsiteY22" fmla="*/ 1922191 h 2082019"/>
                <a:gd name="connsiteX23" fmla="*/ 1643909 w 2163080"/>
                <a:gd name="connsiteY23" fmla="*/ 1882367 h 2082019"/>
                <a:gd name="connsiteX24" fmla="*/ 1024178 w 2163080"/>
                <a:gd name="connsiteY24" fmla="*/ 1873675 h 2082019"/>
                <a:gd name="connsiteX25" fmla="*/ 1024178 w 2163080"/>
                <a:gd name="connsiteY25" fmla="*/ 1939321 h 2082019"/>
                <a:gd name="connsiteX26" fmla="*/ 1122274 w 2163080"/>
                <a:gd name="connsiteY26" fmla="*/ 1939321 h 2082019"/>
                <a:gd name="connsiteX27" fmla="*/ 1122274 w 2163080"/>
                <a:gd name="connsiteY27" fmla="*/ 1873675 h 2082019"/>
                <a:gd name="connsiteX28" fmla="*/ 840577 w 2163080"/>
                <a:gd name="connsiteY28" fmla="*/ 1873675 h 2082019"/>
                <a:gd name="connsiteX29" fmla="*/ 840577 w 2163080"/>
                <a:gd name="connsiteY29" fmla="*/ 1939321 h 2082019"/>
                <a:gd name="connsiteX30" fmla="*/ 938673 w 2163080"/>
                <a:gd name="connsiteY30" fmla="*/ 1939321 h 2082019"/>
                <a:gd name="connsiteX31" fmla="*/ 938673 w 2163080"/>
                <a:gd name="connsiteY31" fmla="*/ 1873675 h 2082019"/>
                <a:gd name="connsiteX32" fmla="*/ 656977 w 2163080"/>
                <a:gd name="connsiteY32" fmla="*/ 1873675 h 2082019"/>
                <a:gd name="connsiteX33" fmla="*/ 656977 w 2163080"/>
                <a:gd name="connsiteY33" fmla="*/ 1939321 h 2082019"/>
                <a:gd name="connsiteX34" fmla="*/ 755073 w 2163080"/>
                <a:gd name="connsiteY34" fmla="*/ 1939321 h 2082019"/>
                <a:gd name="connsiteX35" fmla="*/ 755073 w 2163080"/>
                <a:gd name="connsiteY35" fmla="*/ 1873675 h 2082019"/>
                <a:gd name="connsiteX36" fmla="*/ 1708938 w 2163080"/>
                <a:gd name="connsiteY36" fmla="*/ 1821270 h 2082019"/>
                <a:gd name="connsiteX37" fmla="*/ 1708938 w 2163080"/>
                <a:gd name="connsiteY37" fmla="*/ 1861094 h 2082019"/>
                <a:gd name="connsiteX38" fmla="*/ 2059441 w 2163080"/>
                <a:gd name="connsiteY38" fmla="*/ 1861094 h 2082019"/>
                <a:gd name="connsiteX39" fmla="*/ 2059441 w 2163080"/>
                <a:gd name="connsiteY39" fmla="*/ 1821270 h 2082019"/>
                <a:gd name="connsiteX40" fmla="*/ 1293406 w 2163080"/>
                <a:gd name="connsiteY40" fmla="*/ 1821270 h 2082019"/>
                <a:gd name="connsiteX41" fmla="*/ 1293406 w 2163080"/>
                <a:gd name="connsiteY41" fmla="*/ 1861094 h 2082019"/>
                <a:gd name="connsiteX42" fmla="*/ 1643909 w 2163080"/>
                <a:gd name="connsiteY42" fmla="*/ 1861094 h 2082019"/>
                <a:gd name="connsiteX43" fmla="*/ 1643909 w 2163080"/>
                <a:gd name="connsiteY43" fmla="*/ 1821270 h 2082019"/>
                <a:gd name="connsiteX44" fmla="*/ 1024178 w 2163080"/>
                <a:gd name="connsiteY44" fmla="*/ 1737466 h 2082019"/>
                <a:gd name="connsiteX45" fmla="*/ 1024178 w 2163080"/>
                <a:gd name="connsiteY45" fmla="*/ 1803112 h 2082019"/>
                <a:gd name="connsiteX46" fmla="*/ 1122274 w 2163080"/>
                <a:gd name="connsiteY46" fmla="*/ 1803112 h 2082019"/>
                <a:gd name="connsiteX47" fmla="*/ 1122274 w 2163080"/>
                <a:gd name="connsiteY47" fmla="*/ 1737466 h 2082019"/>
                <a:gd name="connsiteX48" fmla="*/ 840577 w 2163080"/>
                <a:gd name="connsiteY48" fmla="*/ 1737466 h 2082019"/>
                <a:gd name="connsiteX49" fmla="*/ 840577 w 2163080"/>
                <a:gd name="connsiteY49" fmla="*/ 1803112 h 2082019"/>
                <a:gd name="connsiteX50" fmla="*/ 938673 w 2163080"/>
                <a:gd name="connsiteY50" fmla="*/ 1803112 h 2082019"/>
                <a:gd name="connsiteX51" fmla="*/ 938673 w 2163080"/>
                <a:gd name="connsiteY51" fmla="*/ 1737466 h 2082019"/>
                <a:gd name="connsiteX52" fmla="*/ 656977 w 2163080"/>
                <a:gd name="connsiteY52" fmla="*/ 1737466 h 2082019"/>
                <a:gd name="connsiteX53" fmla="*/ 656977 w 2163080"/>
                <a:gd name="connsiteY53" fmla="*/ 1803112 h 2082019"/>
                <a:gd name="connsiteX54" fmla="*/ 755073 w 2163080"/>
                <a:gd name="connsiteY54" fmla="*/ 1803112 h 2082019"/>
                <a:gd name="connsiteX55" fmla="*/ 755073 w 2163080"/>
                <a:gd name="connsiteY55" fmla="*/ 1737466 h 2082019"/>
                <a:gd name="connsiteX56" fmla="*/ 1024178 w 2163080"/>
                <a:gd name="connsiteY56" fmla="*/ 1601257 h 2082019"/>
                <a:gd name="connsiteX57" fmla="*/ 1024178 w 2163080"/>
                <a:gd name="connsiteY57" fmla="*/ 1666903 h 2082019"/>
                <a:gd name="connsiteX58" fmla="*/ 1122274 w 2163080"/>
                <a:gd name="connsiteY58" fmla="*/ 1666903 h 2082019"/>
                <a:gd name="connsiteX59" fmla="*/ 1122274 w 2163080"/>
                <a:gd name="connsiteY59" fmla="*/ 1601257 h 2082019"/>
                <a:gd name="connsiteX60" fmla="*/ 840577 w 2163080"/>
                <a:gd name="connsiteY60" fmla="*/ 1601257 h 2082019"/>
                <a:gd name="connsiteX61" fmla="*/ 840577 w 2163080"/>
                <a:gd name="connsiteY61" fmla="*/ 1666903 h 2082019"/>
                <a:gd name="connsiteX62" fmla="*/ 938673 w 2163080"/>
                <a:gd name="connsiteY62" fmla="*/ 1666903 h 2082019"/>
                <a:gd name="connsiteX63" fmla="*/ 938673 w 2163080"/>
                <a:gd name="connsiteY63" fmla="*/ 1601257 h 2082019"/>
                <a:gd name="connsiteX64" fmla="*/ 656977 w 2163080"/>
                <a:gd name="connsiteY64" fmla="*/ 1601257 h 2082019"/>
                <a:gd name="connsiteX65" fmla="*/ 656977 w 2163080"/>
                <a:gd name="connsiteY65" fmla="*/ 1666903 h 2082019"/>
                <a:gd name="connsiteX66" fmla="*/ 755073 w 2163080"/>
                <a:gd name="connsiteY66" fmla="*/ 1666903 h 2082019"/>
                <a:gd name="connsiteX67" fmla="*/ 755073 w 2163080"/>
                <a:gd name="connsiteY67" fmla="*/ 1601257 h 2082019"/>
                <a:gd name="connsiteX68" fmla="*/ 1949811 w 2163080"/>
                <a:gd name="connsiteY68" fmla="*/ 1437108 h 2082019"/>
                <a:gd name="connsiteX69" fmla="*/ 1949811 w 2163080"/>
                <a:gd name="connsiteY69" fmla="*/ 1502754 h 2082019"/>
                <a:gd name="connsiteX70" fmla="*/ 2047907 w 2163080"/>
                <a:gd name="connsiteY70" fmla="*/ 1502754 h 2082019"/>
                <a:gd name="connsiteX71" fmla="*/ 2047907 w 2163080"/>
                <a:gd name="connsiteY71" fmla="*/ 1437108 h 2082019"/>
                <a:gd name="connsiteX72" fmla="*/ 1766210 w 2163080"/>
                <a:gd name="connsiteY72" fmla="*/ 1437108 h 2082019"/>
                <a:gd name="connsiteX73" fmla="*/ 1766210 w 2163080"/>
                <a:gd name="connsiteY73" fmla="*/ 1502754 h 2082019"/>
                <a:gd name="connsiteX74" fmla="*/ 1864306 w 2163080"/>
                <a:gd name="connsiteY74" fmla="*/ 1502754 h 2082019"/>
                <a:gd name="connsiteX75" fmla="*/ 1864306 w 2163080"/>
                <a:gd name="connsiteY75" fmla="*/ 1437108 h 2082019"/>
                <a:gd name="connsiteX76" fmla="*/ 1582610 w 2163080"/>
                <a:gd name="connsiteY76" fmla="*/ 1437108 h 2082019"/>
                <a:gd name="connsiteX77" fmla="*/ 1582610 w 2163080"/>
                <a:gd name="connsiteY77" fmla="*/ 1502754 h 2082019"/>
                <a:gd name="connsiteX78" fmla="*/ 1680706 w 2163080"/>
                <a:gd name="connsiteY78" fmla="*/ 1502754 h 2082019"/>
                <a:gd name="connsiteX79" fmla="*/ 1680706 w 2163080"/>
                <a:gd name="connsiteY79" fmla="*/ 1437108 h 2082019"/>
                <a:gd name="connsiteX80" fmla="*/ 1386037 w 2163080"/>
                <a:gd name="connsiteY80" fmla="*/ 1437108 h 2082019"/>
                <a:gd name="connsiteX81" fmla="*/ 1386037 w 2163080"/>
                <a:gd name="connsiteY81" fmla="*/ 1502754 h 2082019"/>
                <a:gd name="connsiteX82" fmla="*/ 1484133 w 2163080"/>
                <a:gd name="connsiteY82" fmla="*/ 1502754 h 2082019"/>
                <a:gd name="connsiteX83" fmla="*/ 1484133 w 2163080"/>
                <a:gd name="connsiteY83" fmla="*/ 1437108 h 2082019"/>
                <a:gd name="connsiteX84" fmla="*/ 1202437 w 2163080"/>
                <a:gd name="connsiteY84" fmla="*/ 1437108 h 2082019"/>
                <a:gd name="connsiteX85" fmla="*/ 1202437 w 2163080"/>
                <a:gd name="connsiteY85" fmla="*/ 1502754 h 2082019"/>
                <a:gd name="connsiteX86" fmla="*/ 1300533 w 2163080"/>
                <a:gd name="connsiteY86" fmla="*/ 1502754 h 2082019"/>
                <a:gd name="connsiteX87" fmla="*/ 1300533 w 2163080"/>
                <a:gd name="connsiteY87" fmla="*/ 1437108 h 2082019"/>
                <a:gd name="connsiteX88" fmla="*/ 1024178 w 2163080"/>
                <a:gd name="connsiteY88" fmla="*/ 1437108 h 2082019"/>
                <a:gd name="connsiteX89" fmla="*/ 1024178 w 2163080"/>
                <a:gd name="connsiteY89" fmla="*/ 1502754 h 2082019"/>
                <a:gd name="connsiteX90" fmla="*/ 1122274 w 2163080"/>
                <a:gd name="connsiteY90" fmla="*/ 1502754 h 2082019"/>
                <a:gd name="connsiteX91" fmla="*/ 1122274 w 2163080"/>
                <a:gd name="connsiteY91" fmla="*/ 1437108 h 2082019"/>
                <a:gd name="connsiteX92" fmla="*/ 840577 w 2163080"/>
                <a:gd name="connsiteY92" fmla="*/ 1437108 h 2082019"/>
                <a:gd name="connsiteX93" fmla="*/ 840577 w 2163080"/>
                <a:gd name="connsiteY93" fmla="*/ 1502754 h 2082019"/>
                <a:gd name="connsiteX94" fmla="*/ 938673 w 2163080"/>
                <a:gd name="connsiteY94" fmla="*/ 1502754 h 2082019"/>
                <a:gd name="connsiteX95" fmla="*/ 938673 w 2163080"/>
                <a:gd name="connsiteY95" fmla="*/ 1437108 h 2082019"/>
                <a:gd name="connsiteX96" fmla="*/ 656977 w 2163080"/>
                <a:gd name="connsiteY96" fmla="*/ 1437108 h 2082019"/>
                <a:gd name="connsiteX97" fmla="*/ 656977 w 2163080"/>
                <a:gd name="connsiteY97" fmla="*/ 1502754 h 2082019"/>
                <a:gd name="connsiteX98" fmla="*/ 755073 w 2163080"/>
                <a:gd name="connsiteY98" fmla="*/ 1502754 h 2082019"/>
                <a:gd name="connsiteX99" fmla="*/ 755073 w 2163080"/>
                <a:gd name="connsiteY99" fmla="*/ 1437108 h 2082019"/>
                <a:gd name="connsiteX100" fmla="*/ 1037978 w 2163080"/>
                <a:gd name="connsiteY100" fmla="*/ 331011 h 2082019"/>
                <a:gd name="connsiteX101" fmla="*/ 1037978 w 2163080"/>
                <a:gd name="connsiteY101" fmla="*/ 465308 h 2082019"/>
                <a:gd name="connsiteX102" fmla="*/ 1059098 w 2163080"/>
                <a:gd name="connsiteY102" fmla="*/ 468502 h 2082019"/>
                <a:gd name="connsiteX103" fmla="*/ 1162875 w 2163080"/>
                <a:gd name="connsiteY103" fmla="*/ 562591 h 2082019"/>
                <a:gd name="connsiteX104" fmla="*/ 1173239 w 2163080"/>
                <a:gd name="connsiteY104" fmla="*/ 613926 h 2082019"/>
                <a:gd name="connsiteX105" fmla="*/ 1175942 w 2163080"/>
                <a:gd name="connsiteY105" fmla="*/ 613926 h 2082019"/>
                <a:gd name="connsiteX106" fmla="*/ 1175942 w 2163080"/>
                <a:gd name="connsiteY106" fmla="*/ 627317 h 2082019"/>
                <a:gd name="connsiteX107" fmla="*/ 1175943 w 2163080"/>
                <a:gd name="connsiteY107" fmla="*/ 627321 h 2082019"/>
                <a:gd name="connsiteX108" fmla="*/ 1175942 w 2163080"/>
                <a:gd name="connsiteY108" fmla="*/ 1063497 h 2082019"/>
                <a:gd name="connsiteX109" fmla="*/ 1283069 w 2163080"/>
                <a:gd name="connsiteY109" fmla="*/ 1063497 h 2082019"/>
                <a:gd name="connsiteX110" fmla="*/ 1283069 w 2163080"/>
                <a:gd name="connsiteY110" fmla="*/ 627216 h 2082019"/>
                <a:gd name="connsiteX111" fmla="*/ 1384635 w 2163080"/>
                <a:gd name="connsiteY111" fmla="*/ 473988 h 2082019"/>
                <a:gd name="connsiteX112" fmla="*/ 1437863 w 2163080"/>
                <a:gd name="connsiteY112" fmla="*/ 463242 h 2082019"/>
                <a:gd name="connsiteX113" fmla="*/ 1437863 w 2163080"/>
                <a:gd name="connsiteY113" fmla="*/ 331011 h 2082019"/>
                <a:gd name="connsiteX114" fmla="*/ 785279 w 2163080"/>
                <a:gd name="connsiteY114" fmla="*/ 331011 h 2082019"/>
                <a:gd name="connsiteX115" fmla="*/ 785279 w 2163080"/>
                <a:gd name="connsiteY115" fmla="*/ 1063497 h 2082019"/>
                <a:gd name="connsiteX116" fmla="*/ 843351 w 2163080"/>
                <a:gd name="connsiteY116" fmla="*/ 1063497 h 2082019"/>
                <a:gd name="connsiteX117" fmla="*/ 843351 w 2163080"/>
                <a:gd name="connsiteY117" fmla="*/ 627321 h 2082019"/>
                <a:gd name="connsiteX118" fmla="*/ 944917 w 2163080"/>
                <a:gd name="connsiteY118" fmla="*/ 474094 h 2082019"/>
                <a:gd name="connsiteX119" fmla="*/ 996379 w 2163080"/>
                <a:gd name="connsiteY119" fmla="*/ 463704 h 2082019"/>
                <a:gd name="connsiteX120" fmla="*/ 996379 w 2163080"/>
                <a:gd name="connsiteY120" fmla="*/ 331011 h 2082019"/>
                <a:gd name="connsiteX121" fmla="*/ 683756 w 2163080"/>
                <a:gd name="connsiteY121" fmla="*/ 0 h 2082019"/>
                <a:gd name="connsiteX122" fmla="*/ 785279 w 2163080"/>
                <a:gd name="connsiteY122" fmla="*/ 0 h 2082019"/>
                <a:gd name="connsiteX123" fmla="*/ 785279 w 2163080"/>
                <a:gd name="connsiteY123" fmla="*/ 1 h 2082019"/>
                <a:gd name="connsiteX124" fmla="*/ 785279 w 2163080"/>
                <a:gd name="connsiteY124" fmla="*/ 150699 h 2082019"/>
                <a:gd name="connsiteX125" fmla="*/ 785279 w 2163080"/>
                <a:gd name="connsiteY125" fmla="*/ 150703 h 2082019"/>
                <a:gd name="connsiteX126" fmla="*/ 785279 w 2163080"/>
                <a:gd name="connsiteY126" fmla="*/ 185573 h 2082019"/>
                <a:gd name="connsiteX127" fmla="*/ 785279 w 2163080"/>
                <a:gd name="connsiteY127" fmla="*/ 268612 h 2082019"/>
                <a:gd name="connsiteX128" fmla="*/ 1437863 w 2163080"/>
                <a:gd name="connsiteY128" fmla="*/ 268612 h 2082019"/>
                <a:gd name="connsiteX129" fmla="*/ 1437863 w 2163080"/>
                <a:gd name="connsiteY129" fmla="*/ 268180 h 2082019"/>
                <a:gd name="connsiteX130" fmla="*/ 1479462 w 2163080"/>
                <a:gd name="connsiteY130" fmla="*/ 268180 h 2082019"/>
                <a:gd name="connsiteX131" fmla="*/ 1479462 w 2163080"/>
                <a:gd name="connsiteY131" fmla="*/ 466997 h 2082019"/>
                <a:gd name="connsiteX132" fmla="*/ 1514095 w 2163080"/>
                <a:gd name="connsiteY132" fmla="*/ 473988 h 2082019"/>
                <a:gd name="connsiteX133" fmla="*/ 1608185 w 2163080"/>
                <a:gd name="connsiteY133" fmla="*/ 577765 h 2082019"/>
                <a:gd name="connsiteX134" fmla="*/ 1613636 w 2163080"/>
                <a:gd name="connsiteY134" fmla="*/ 613821 h 2082019"/>
                <a:gd name="connsiteX135" fmla="*/ 1615660 w 2163080"/>
                <a:gd name="connsiteY135" fmla="*/ 613821 h 2082019"/>
                <a:gd name="connsiteX136" fmla="*/ 1615660 w 2163080"/>
                <a:gd name="connsiteY136" fmla="*/ 627210 h 2082019"/>
                <a:gd name="connsiteX137" fmla="*/ 1615661 w 2163080"/>
                <a:gd name="connsiteY137" fmla="*/ 627216 h 2082019"/>
                <a:gd name="connsiteX138" fmla="*/ 1615660 w 2163080"/>
                <a:gd name="connsiteY138" fmla="*/ 1063497 h 2082019"/>
                <a:gd name="connsiteX139" fmla="*/ 2163080 w 2163080"/>
                <a:gd name="connsiteY139" fmla="*/ 1063497 h 2082019"/>
                <a:gd name="connsiteX140" fmla="*/ 2163080 w 2163080"/>
                <a:gd name="connsiteY140" fmla="*/ 1184656 h 2082019"/>
                <a:gd name="connsiteX141" fmla="*/ 2163080 w 2163080"/>
                <a:gd name="connsiteY141" fmla="*/ 1530190 h 2082019"/>
                <a:gd name="connsiteX142" fmla="*/ 2163080 w 2163080"/>
                <a:gd name="connsiteY142" fmla="*/ 2078653 h 2082019"/>
                <a:gd name="connsiteX143" fmla="*/ 2163080 w 2163080"/>
                <a:gd name="connsiteY143" fmla="*/ 2082019 h 2082019"/>
                <a:gd name="connsiteX144" fmla="*/ 499194 w 2163080"/>
                <a:gd name="connsiteY144" fmla="*/ 2082019 h 2082019"/>
                <a:gd name="connsiteX145" fmla="*/ 499105 w 2163080"/>
                <a:gd name="connsiteY145" fmla="*/ 2082019 h 2082019"/>
                <a:gd name="connsiteX146" fmla="*/ 421721 w 2163080"/>
                <a:gd name="connsiteY146" fmla="*/ 2082019 h 2082019"/>
                <a:gd name="connsiteX147" fmla="*/ 421721 w 2163080"/>
                <a:gd name="connsiteY147" fmla="*/ 1864776 h 2082019"/>
                <a:gd name="connsiteX148" fmla="*/ 327071 w 2163080"/>
                <a:gd name="connsiteY148" fmla="*/ 1864776 h 2082019"/>
                <a:gd name="connsiteX149" fmla="*/ 327071 w 2163080"/>
                <a:gd name="connsiteY149" fmla="*/ 2082019 h 2082019"/>
                <a:gd name="connsiteX150" fmla="*/ 249597 w 2163080"/>
                <a:gd name="connsiteY150" fmla="*/ 2082019 h 2082019"/>
                <a:gd name="connsiteX151" fmla="*/ 249597 w 2163080"/>
                <a:gd name="connsiteY151" fmla="*/ 2082018 h 2082019"/>
                <a:gd name="connsiteX152" fmla="*/ 163326 w 2163080"/>
                <a:gd name="connsiteY152" fmla="*/ 2082018 h 2082019"/>
                <a:gd name="connsiteX153" fmla="*/ 163326 w 2163080"/>
                <a:gd name="connsiteY153" fmla="*/ 1864776 h 2082019"/>
                <a:gd name="connsiteX154" fmla="*/ 68676 w 2163080"/>
                <a:gd name="connsiteY154" fmla="*/ 1864776 h 2082019"/>
                <a:gd name="connsiteX155" fmla="*/ 68676 w 2163080"/>
                <a:gd name="connsiteY155" fmla="*/ 2082018 h 2082019"/>
                <a:gd name="connsiteX156" fmla="*/ 0 w 2163080"/>
                <a:gd name="connsiteY156" fmla="*/ 2082018 h 2082019"/>
                <a:gd name="connsiteX157" fmla="*/ 0 w 2163080"/>
                <a:gd name="connsiteY157" fmla="*/ 1070653 h 2082019"/>
                <a:gd name="connsiteX158" fmla="*/ 0 w 2163080"/>
                <a:gd name="connsiteY158" fmla="*/ 957871 h 2082019"/>
                <a:gd name="connsiteX159" fmla="*/ 0 w 2163080"/>
                <a:gd name="connsiteY159" fmla="*/ 957207 h 2082019"/>
                <a:gd name="connsiteX160" fmla="*/ 91842 w 2163080"/>
                <a:gd name="connsiteY160" fmla="*/ 957207 h 2082019"/>
                <a:gd name="connsiteX161" fmla="*/ 91842 w 2163080"/>
                <a:gd name="connsiteY161" fmla="*/ 351653 h 2082019"/>
                <a:gd name="connsiteX162" fmla="*/ 91841 w 2163080"/>
                <a:gd name="connsiteY162" fmla="*/ 351653 h 2082019"/>
                <a:gd name="connsiteX163" fmla="*/ 91841 w 2163080"/>
                <a:gd name="connsiteY163" fmla="*/ 185571 h 2082019"/>
                <a:gd name="connsiteX164" fmla="*/ 237438 w 2163080"/>
                <a:gd name="connsiteY164" fmla="*/ 185571 h 2082019"/>
                <a:gd name="connsiteX165" fmla="*/ 383036 w 2163080"/>
                <a:gd name="connsiteY165" fmla="*/ 185571 h 2082019"/>
                <a:gd name="connsiteX166" fmla="*/ 383037 w 2163080"/>
                <a:gd name="connsiteY166" fmla="*/ 185571 h 2082019"/>
                <a:gd name="connsiteX167" fmla="*/ 383037 w 2163080"/>
                <a:gd name="connsiteY167" fmla="*/ 337527 h 2082019"/>
                <a:gd name="connsiteX168" fmla="*/ 383038 w 2163080"/>
                <a:gd name="connsiteY168" fmla="*/ 337527 h 2082019"/>
                <a:gd name="connsiteX169" fmla="*/ 383038 w 2163080"/>
                <a:gd name="connsiteY169" fmla="*/ 337530 h 2082019"/>
                <a:gd name="connsiteX170" fmla="*/ 383038 w 2163080"/>
                <a:gd name="connsiteY170" fmla="*/ 955499 h 2082019"/>
                <a:gd name="connsiteX171" fmla="*/ 499194 w 2163080"/>
                <a:gd name="connsiteY171" fmla="*/ 955499 h 2082019"/>
                <a:gd name="connsiteX172" fmla="*/ 499194 w 2163080"/>
                <a:gd name="connsiteY172" fmla="*/ 956944 h 2082019"/>
                <a:gd name="connsiteX173" fmla="*/ 499194 w 2163080"/>
                <a:gd name="connsiteY173" fmla="*/ 1063497 h 2082019"/>
                <a:gd name="connsiteX174" fmla="*/ 591966 w 2163080"/>
                <a:gd name="connsiteY174" fmla="*/ 1063497 h 2082019"/>
                <a:gd name="connsiteX175" fmla="*/ 591966 w 2163080"/>
                <a:gd name="connsiteY175" fmla="*/ 185573 h 2082019"/>
                <a:gd name="connsiteX176" fmla="*/ 591966 w 2163080"/>
                <a:gd name="connsiteY176" fmla="*/ 150703 h 2082019"/>
                <a:gd name="connsiteX177" fmla="*/ 591966 w 2163080"/>
                <a:gd name="connsiteY177" fmla="*/ 1 h 2082019"/>
                <a:gd name="connsiteX178" fmla="*/ 683756 w 2163080"/>
                <a:gd name="connsiteY178" fmla="*/ 1 h 208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163080" h="2082019">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7" name="Freeform: Shape 36">
            <a:extLst>
              <a:ext uri="{FF2B5EF4-FFF2-40B4-BE49-F238E27FC236}">
                <a16:creationId xmlns:a16="http://schemas.microsoft.com/office/drawing/2014/main" id="{3EF754D1-733D-4023-8E93-A07336970229}"/>
              </a:ext>
            </a:extLst>
          </p:cNvPr>
          <p:cNvSpPr/>
          <p:nvPr/>
        </p:nvSpPr>
        <p:spPr>
          <a:xfrm>
            <a:off x="5568942" y="3157178"/>
            <a:ext cx="527058" cy="38799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57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85" name="Group 84">
            <a:extLst>
              <a:ext uri="{FF2B5EF4-FFF2-40B4-BE49-F238E27FC236}">
                <a16:creationId xmlns:a16="http://schemas.microsoft.com/office/drawing/2014/main" id="{1937F4EC-89C5-49C9-B969-25494F3EF3BC}"/>
              </a:ext>
            </a:extLst>
          </p:cNvPr>
          <p:cNvGrpSpPr/>
          <p:nvPr/>
        </p:nvGrpSpPr>
        <p:grpSpPr>
          <a:xfrm>
            <a:off x="8389285" y="2440898"/>
            <a:ext cx="3144280" cy="892552"/>
            <a:chOff x="8481110" y="2440898"/>
            <a:chExt cx="3144280" cy="892552"/>
          </a:xfrm>
        </p:grpSpPr>
        <p:sp>
          <p:nvSpPr>
            <p:cNvPr id="11" name="TextBox 10">
              <a:extLst>
                <a:ext uri="{FF2B5EF4-FFF2-40B4-BE49-F238E27FC236}">
                  <a16:creationId xmlns:a16="http://schemas.microsoft.com/office/drawing/2014/main" id="{8F97D35B-2359-4A60-861E-D9C0ADEB8AB4}"/>
                </a:ext>
              </a:extLst>
            </p:cNvPr>
            <p:cNvSpPr txBox="1"/>
            <p:nvPr/>
          </p:nvSpPr>
          <p:spPr>
            <a:xfrm>
              <a:off x="8497215" y="2687119"/>
              <a:ext cx="312817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954EAE7-4514-4493-B948-59E0E9D04414}"/>
                </a:ext>
              </a:extLst>
            </p:cNvPr>
            <p:cNvSpPr txBox="1"/>
            <p:nvPr/>
          </p:nvSpPr>
          <p:spPr>
            <a:xfrm>
              <a:off x="8481110" y="2440898"/>
              <a:ext cx="313939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 Title</a:t>
              </a:r>
              <a:endParaRPr lang="ko-KR" altLang="en-US" sz="14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D4CD68F1-0912-422F-BACB-5AE0E88EA270}"/>
              </a:ext>
            </a:extLst>
          </p:cNvPr>
          <p:cNvGrpSpPr/>
          <p:nvPr/>
        </p:nvGrpSpPr>
        <p:grpSpPr>
          <a:xfrm>
            <a:off x="8389285" y="4722043"/>
            <a:ext cx="3144280" cy="892552"/>
            <a:chOff x="1715369" y="1766707"/>
            <a:chExt cx="1783314" cy="892552"/>
          </a:xfrm>
        </p:grpSpPr>
        <p:sp>
          <p:nvSpPr>
            <p:cNvPr id="14" name="TextBox 13">
              <a:extLst>
                <a:ext uri="{FF2B5EF4-FFF2-40B4-BE49-F238E27FC236}">
                  <a16:creationId xmlns:a16="http://schemas.microsoft.com/office/drawing/2014/main" id="{2915C4E9-6D40-48B1-94E4-FD98483FCABE}"/>
                </a:ext>
              </a:extLst>
            </p:cNvPr>
            <p:cNvSpPr txBox="1"/>
            <p:nvPr/>
          </p:nvSpPr>
          <p:spPr>
            <a:xfrm>
              <a:off x="1724503" y="2012928"/>
              <a:ext cx="17741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0FDCCCF9-6F23-430E-A1CB-FE1309A59E07}"/>
                </a:ext>
              </a:extLst>
            </p:cNvPr>
            <p:cNvSpPr txBox="1"/>
            <p:nvPr/>
          </p:nvSpPr>
          <p:spPr>
            <a:xfrm>
              <a:off x="1715369" y="1766707"/>
              <a:ext cx="1780544"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 Title</a:t>
              </a:r>
              <a:endParaRPr lang="ko-KR" altLang="en-US" sz="1400" b="1"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6811313B-379A-4685-AB4F-F231570CB104}"/>
              </a:ext>
            </a:extLst>
          </p:cNvPr>
          <p:cNvGrpSpPr/>
          <p:nvPr/>
        </p:nvGrpSpPr>
        <p:grpSpPr>
          <a:xfrm>
            <a:off x="739950" y="3543208"/>
            <a:ext cx="3144280" cy="892552"/>
            <a:chOff x="1715369" y="1766707"/>
            <a:chExt cx="1783314" cy="892552"/>
          </a:xfrm>
        </p:grpSpPr>
        <p:sp>
          <p:nvSpPr>
            <p:cNvPr id="17" name="TextBox 16">
              <a:extLst>
                <a:ext uri="{FF2B5EF4-FFF2-40B4-BE49-F238E27FC236}">
                  <a16:creationId xmlns:a16="http://schemas.microsoft.com/office/drawing/2014/main" id="{1A133E99-2F1B-461A-A4CE-F38FA120072B}"/>
                </a:ext>
              </a:extLst>
            </p:cNvPr>
            <p:cNvSpPr txBox="1"/>
            <p:nvPr/>
          </p:nvSpPr>
          <p:spPr>
            <a:xfrm>
              <a:off x="1724503" y="2012928"/>
              <a:ext cx="1774180"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5CD8753E-C8F4-412D-AB64-40487770D6EE}"/>
                </a:ext>
              </a:extLst>
            </p:cNvPr>
            <p:cNvSpPr txBox="1"/>
            <p:nvPr/>
          </p:nvSpPr>
          <p:spPr>
            <a:xfrm>
              <a:off x="1715369" y="1766707"/>
              <a:ext cx="1780544" cy="307777"/>
            </a:xfrm>
            <a:prstGeom prst="rect">
              <a:avLst/>
            </a:prstGeom>
            <a:noFill/>
          </p:spPr>
          <p:txBody>
            <a:bodyPr wrap="square" lIns="108000" rIns="108000" rtlCol="0">
              <a:spAutoFit/>
            </a:bodyPr>
            <a:lstStyle/>
            <a:p>
              <a:pPr algn="r"/>
              <a:r>
                <a:rPr lang="en-US" altLang="ko-KR" sz="1400" b="1" dirty="0">
                  <a:solidFill>
                    <a:schemeClr val="tx1">
                      <a:lumMod val="75000"/>
                      <a:lumOff val="25000"/>
                    </a:schemeClr>
                  </a:solidFill>
                  <a:cs typeface="Arial" pitchFamily="34" charset="0"/>
                </a:rPr>
                <a:t>Contents Title</a:t>
              </a:r>
              <a:endParaRPr lang="ko-KR" altLang="en-US" sz="1400" b="1" dirty="0">
                <a:solidFill>
                  <a:schemeClr val="tx1">
                    <a:lumMod val="75000"/>
                    <a:lumOff val="25000"/>
                  </a:schemeClr>
                </a:solidFill>
                <a:cs typeface="Arial" pitchFamily="34" charset="0"/>
              </a:endParaRPr>
            </a:p>
          </p:txBody>
        </p:sp>
      </p:grpSp>
      <p:sp>
        <p:nvSpPr>
          <p:cNvPr id="3" name="Oval 2">
            <a:extLst>
              <a:ext uri="{FF2B5EF4-FFF2-40B4-BE49-F238E27FC236}">
                <a16:creationId xmlns:a16="http://schemas.microsoft.com/office/drawing/2014/main" id="{AA401305-87E7-4615-BBC7-97E97278CCEE}"/>
              </a:ext>
            </a:extLst>
          </p:cNvPr>
          <p:cNvSpPr/>
          <p:nvPr/>
        </p:nvSpPr>
        <p:spPr>
          <a:xfrm>
            <a:off x="6507193" y="5220013"/>
            <a:ext cx="970156" cy="970156"/>
          </a:xfrm>
          <a:prstGeom prst="ellipse">
            <a:avLst/>
          </a:prstGeom>
          <a:solidFill>
            <a:schemeClr val="bg1"/>
          </a:solidFill>
          <a:ln w="635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 name="Oval 3">
            <a:extLst>
              <a:ext uri="{FF2B5EF4-FFF2-40B4-BE49-F238E27FC236}">
                <a16:creationId xmlns:a16="http://schemas.microsoft.com/office/drawing/2014/main" id="{9DE7F8FD-E379-4FEA-883F-640C4F216E1A}"/>
              </a:ext>
            </a:extLst>
          </p:cNvPr>
          <p:cNvSpPr/>
          <p:nvPr/>
        </p:nvSpPr>
        <p:spPr>
          <a:xfrm>
            <a:off x="4768254" y="4105131"/>
            <a:ext cx="970156" cy="970156"/>
          </a:xfrm>
          <a:prstGeom prst="ellipse">
            <a:avLst/>
          </a:prstGeom>
          <a:solidFill>
            <a:schemeClr val="bg1"/>
          </a:solidFill>
          <a:ln w="635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D18A0B55-72B4-4275-AC6F-547A65DAB621}"/>
              </a:ext>
            </a:extLst>
          </p:cNvPr>
          <p:cNvSpPr/>
          <p:nvPr/>
        </p:nvSpPr>
        <p:spPr>
          <a:xfrm>
            <a:off x="6507193" y="2990251"/>
            <a:ext cx="970156" cy="970156"/>
          </a:xfrm>
          <a:prstGeom prst="ellipse">
            <a:avLst/>
          </a:prstGeom>
          <a:solidFill>
            <a:schemeClr val="bg1"/>
          </a:solidFill>
          <a:ln w="635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2804059F-B17A-4859-B533-E5DC9C40A7FE}"/>
              </a:ext>
            </a:extLst>
          </p:cNvPr>
          <p:cNvSpPr/>
          <p:nvPr/>
        </p:nvSpPr>
        <p:spPr>
          <a:xfrm>
            <a:off x="4768254" y="1875369"/>
            <a:ext cx="970156" cy="970156"/>
          </a:xfrm>
          <a:prstGeom prst="ellipse">
            <a:avLst/>
          </a:prstGeom>
          <a:solidFill>
            <a:schemeClr val="bg1"/>
          </a:solidFill>
          <a:ln w="635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Freeform 65">
            <a:extLst>
              <a:ext uri="{FF2B5EF4-FFF2-40B4-BE49-F238E27FC236}">
                <a16:creationId xmlns:a16="http://schemas.microsoft.com/office/drawing/2014/main" id="{FE5E6AD3-3D85-4639-99FE-C82031315256}"/>
              </a:ext>
            </a:extLst>
          </p:cNvPr>
          <p:cNvSpPr/>
          <p:nvPr/>
        </p:nvSpPr>
        <p:spPr>
          <a:xfrm>
            <a:off x="5898078" y="2309064"/>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Freeform 66">
            <a:extLst>
              <a:ext uri="{FF2B5EF4-FFF2-40B4-BE49-F238E27FC236}">
                <a16:creationId xmlns:a16="http://schemas.microsoft.com/office/drawing/2014/main" id="{98179F7F-6EF5-4A5F-9239-D5436AE57A64}"/>
              </a:ext>
            </a:extLst>
          </p:cNvPr>
          <p:cNvSpPr/>
          <p:nvPr/>
        </p:nvSpPr>
        <p:spPr>
          <a:xfrm flipH="1">
            <a:off x="3962382" y="3433026"/>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9" name="Freeform 67">
            <a:extLst>
              <a:ext uri="{FF2B5EF4-FFF2-40B4-BE49-F238E27FC236}">
                <a16:creationId xmlns:a16="http://schemas.microsoft.com/office/drawing/2014/main" id="{2D923EA8-C29E-4304-95DE-179DF439515E}"/>
              </a:ext>
            </a:extLst>
          </p:cNvPr>
          <p:cNvSpPr/>
          <p:nvPr/>
        </p:nvSpPr>
        <p:spPr>
          <a:xfrm>
            <a:off x="5898078" y="4590209"/>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4" name="Group 23">
            <a:extLst>
              <a:ext uri="{FF2B5EF4-FFF2-40B4-BE49-F238E27FC236}">
                <a16:creationId xmlns:a16="http://schemas.microsoft.com/office/drawing/2014/main" id="{076E92A7-423D-4AE9-891F-C06010EC5818}"/>
              </a:ext>
            </a:extLst>
          </p:cNvPr>
          <p:cNvGrpSpPr/>
          <p:nvPr/>
        </p:nvGrpSpPr>
        <p:grpSpPr>
          <a:xfrm>
            <a:off x="6747873" y="5386815"/>
            <a:ext cx="538752" cy="643027"/>
            <a:chOff x="3570" y="619306"/>
            <a:chExt cx="4703649" cy="5614032"/>
          </a:xfrm>
          <a:solidFill>
            <a:schemeClr val="accent1"/>
          </a:solidFill>
        </p:grpSpPr>
        <p:sp>
          <p:nvSpPr>
            <p:cNvPr id="25" name="Freeform: Shape 24">
              <a:extLst>
                <a:ext uri="{FF2B5EF4-FFF2-40B4-BE49-F238E27FC236}">
                  <a16:creationId xmlns:a16="http://schemas.microsoft.com/office/drawing/2014/main" id="{237E1548-4AE2-463E-BF44-6CCE879B3DAF}"/>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DA06BBB-1073-4CC7-842D-C31E16921687}"/>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AE96DD-62B6-4DCE-B9F0-FB889134136E}"/>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9B83C6B-A966-4C70-8493-7C1034B63FC1}"/>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AE0EA0-36F8-4A8E-B5BB-BA9713739A52}"/>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30" name="Rounded Rectangle 25">
            <a:extLst>
              <a:ext uri="{FF2B5EF4-FFF2-40B4-BE49-F238E27FC236}">
                <a16:creationId xmlns:a16="http://schemas.microsoft.com/office/drawing/2014/main" id="{7DAEF536-4D4C-4BB5-9B53-D9CAC6A8BB60}"/>
              </a:ext>
            </a:extLst>
          </p:cNvPr>
          <p:cNvSpPr/>
          <p:nvPr/>
        </p:nvSpPr>
        <p:spPr>
          <a:xfrm>
            <a:off x="4992724" y="4380431"/>
            <a:ext cx="569876" cy="41762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70" name="Group 69">
            <a:extLst>
              <a:ext uri="{FF2B5EF4-FFF2-40B4-BE49-F238E27FC236}">
                <a16:creationId xmlns:a16="http://schemas.microsoft.com/office/drawing/2014/main" id="{8D1BF4A8-53A4-4A9B-A35E-F641E79147AC}"/>
              </a:ext>
            </a:extLst>
          </p:cNvPr>
          <p:cNvGrpSpPr/>
          <p:nvPr/>
        </p:nvGrpSpPr>
        <p:grpSpPr>
          <a:xfrm>
            <a:off x="6628313" y="3112869"/>
            <a:ext cx="727915" cy="640314"/>
            <a:chOff x="9544125" y="314311"/>
            <a:chExt cx="1802975" cy="1585994"/>
          </a:xfrm>
        </p:grpSpPr>
        <p:sp>
          <p:nvSpPr>
            <p:cNvPr id="69" name="Freeform: Shape 68">
              <a:extLst>
                <a:ext uri="{FF2B5EF4-FFF2-40B4-BE49-F238E27FC236}">
                  <a16:creationId xmlns:a16="http://schemas.microsoft.com/office/drawing/2014/main" id="{3068C6C4-BD62-413C-BB81-073F69EFA0E4}"/>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61" name="Freeform: Shape 60">
              <a:extLst>
                <a:ext uri="{FF2B5EF4-FFF2-40B4-BE49-F238E27FC236}">
                  <a16:creationId xmlns:a16="http://schemas.microsoft.com/office/drawing/2014/main" id="{36E98EC1-DA89-4AD0-9329-F5058F172E06}"/>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71" name="Group 70">
            <a:extLst>
              <a:ext uri="{FF2B5EF4-FFF2-40B4-BE49-F238E27FC236}">
                <a16:creationId xmlns:a16="http://schemas.microsoft.com/office/drawing/2014/main" id="{20758BA1-0869-4300-9264-620EE23232D6}"/>
              </a:ext>
            </a:extLst>
          </p:cNvPr>
          <p:cNvGrpSpPr/>
          <p:nvPr/>
        </p:nvGrpSpPr>
        <p:grpSpPr>
          <a:xfrm>
            <a:off x="5093894" y="2056866"/>
            <a:ext cx="344881" cy="643695"/>
            <a:chOff x="3501573" y="3178068"/>
            <a:chExt cx="1340594" cy="2737840"/>
          </a:xfrm>
        </p:grpSpPr>
        <p:sp>
          <p:nvSpPr>
            <p:cNvPr id="72" name="Freeform: Shape 71">
              <a:extLst>
                <a:ext uri="{FF2B5EF4-FFF2-40B4-BE49-F238E27FC236}">
                  <a16:creationId xmlns:a16="http://schemas.microsoft.com/office/drawing/2014/main" id="{3A6B4D30-7E69-4697-8BEA-FF32BD94C42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B4478DD-C0A6-4B03-B07D-F3E3243B07B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23DA3C6-496D-427E-BDD0-F7C7BCF927F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693E7D3-24EF-4C1C-8138-F2401BB3CEB0}"/>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FD183FF-403A-4DE6-9640-5C57AA155E68}"/>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4"/>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DF28A2B-6614-41AE-B9B1-566B0C2E144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78" name="Group 77">
              <a:extLst>
                <a:ext uri="{FF2B5EF4-FFF2-40B4-BE49-F238E27FC236}">
                  <a16:creationId xmlns:a16="http://schemas.microsoft.com/office/drawing/2014/main" id="{4A982C81-DE48-47D2-BABB-18B047155709}"/>
                </a:ext>
              </a:extLst>
            </p:cNvPr>
            <p:cNvGrpSpPr/>
            <p:nvPr/>
          </p:nvGrpSpPr>
          <p:grpSpPr>
            <a:xfrm>
              <a:off x="4088508" y="5635852"/>
              <a:ext cx="173080" cy="173080"/>
              <a:chOff x="6768665" y="6038214"/>
              <a:chExt cx="147968" cy="147968"/>
            </a:xfrm>
          </p:grpSpPr>
          <p:sp>
            <p:nvSpPr>
              <p:cNvPr id="82" name="Oval 81">
                <a:extLst>
                  <a:ext uri="{FF2B5EF4-FFF2-40B4-BE49-F238E27FC236}">
                    <a16:creationId xmlns:a16="http://schemas.microsoft.com/office/drawing/2014/main" id="{FE0F9CC7-873A-4441-8F24-071DA44E7E4E}"/>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1E77260-EE44-4B19-A19B-7DD931C7AB8B}"/>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Freeform: Shape 78">
              <a:extLst>
                <a:ext uri="{FF2B5EF4-FFF2-40B4-BE49-F238E27FC236}">
                  <a16:creationId xmlns:a16="http://schemas.microsoft.com/office/drawing/2014/main" id="{B92993A2-E0FA-4AC5-902A-4291FAED3E07}"/>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80" name="Rectangle: Rounded Corners 79">
              <a:extLst>
                <a:ext uri="{FF2B5EF4-FFF2-40B4-BE49-F238E27FC236}">
                  <a16:creationId xmlns:a16="http://schemas.microsoft.com/office/drawing/2014/main" id="{1966DE52-AB86-4AF8-A628-2906AA05CDC8}"/>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E536FA7-386B-4850-9B1F-EDF05B7453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Freeform: Shape 83">
            <a:extLst>
              <a:ext uri="{FF2B5EF4-FFF2-40B4-BE49-F238E27FC236}">
                <a16:creationId xmlns:a16="http://schemas.microsoft.com/office/drawing/2014/main" id="{2309D054-D4D5-4713-A75B-242C18EEA650}"/>
              </a:ext>
            </a:extLst>
          </p:cNvPr>
          <p:cNvSpPr/>
          <p:nvPr/>
        </p:nvSpPr>
        <p:spPr>
          <a:xfrm>
            <a:off x="5154425" y="2292340"/>
            <a:ext cx="233193" cy="17166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68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5506463" y="827187"/>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ltLang="ko-KR" dirty="0">
                <a:solidFill>
                  <a:schemeClr val="tx1"/>
                </a:solidFill>
                <a:cs typeface="Arial" pitchFamily="34" charset="0"/>
              </a:rPr>
              <a:t>Portfolio Presentation</a:t>
            </a:r>
          </a:p>
        </p:txBody>
      </p:sp>
      <p:sp>
        <p:nvSpPr>
          <p:cNvPr id="10" name="Text Placeholder 3">
            <a:extLst>
              <a:ext uri="{FF2B5EF4-FFF2-40B4-BE49-F238E27FC236}">
                <a16:creationId xmlns:a16="http://schemas.microsoft.com/office/drawing/2014/main" id="{EEDED052-901B-42CE-A5EF-E4B3DADC9E6A}"/>
              </a:ext>
            </a:extLst>
          </p:cNvPr>
          <p:cNvSpPr txBox="1">
            <a:spLocks/>
          </p:cNvSpPr>
          <p:nvPr/>
        </p:nvSpPr>
        <p:spPr>
          <a:xfrm>
            <a:off x="4331461" y="1121671"/>
            <a:ext cx="4271002"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r">
              <a:lnSpc>
                <a:spcPct val="110000"/>
              </a:lnSpc>
            </a:pPr>
            <a:r>
              <a:rPr lang="en-US" altLang="ko-KR" sz="6000" dirty="0">
                <a:solidFill>
                  <a:schemeClr val="accent1"/>
                </a:solidFill>
                <a:latin typeface="+mj-lt"/>
                <a:cs typeface="Arial" pitchFamily="34" charset="0"/>
              </a:rPr>
              <a:t>INDUSTRY</a:t>
            </a:r>
          </a:p>
        </p:txBody>
      </p:sp>
      <p:grpSp>
        <p:nvGrpSpPr>
          <p:cNvPr id="11" name="Group 21">
            <a:extLst>
              <a:ext uri="{FF2B5EF4-FFF2-40B4-BE49-F238E27FC236}">
                <a16:creationId xmlns:a16="http://schemas.microsoft.com/office/drawing/2014/main" id="{08DCC593-4808-4C3B-ACAD-043B68E61782}"/>
              </a:ext>
            </a:extLst>
          </p:cNvPr>
          <p:cNvGrpSpPr/>
          <p:nvPr/>
        </p:nvGrpSpPr>
        <p:grpSpPr>
          <a:xfrm>
            <a:off x="719591" y="3647494"/>
            <a:ext cx="2336431" cy="1103516"/>
            <a:chOff x="395534" y="3722711"/>
            <a:chExt cx="3972999" cy="1103516"/>
          </a:xfrm>
        </p:grpSpPr>
        <p:sp>
          <p:nvSpPr>
            <p:cNvPr id="12" name="TextBox 11">
              <a:extLst>
                <a:ext uri="{FF2B5EF4-FFF2-40B4-BE49-F238E27FC236}">
                  <a16:creationId xmlns:a16="http://schemas.microsoft.com/office/drawing/2014/main" id="{5B6CDF58-0A2E-437C-A5D9-A61B883AB4A7}"/>
                </a:ext>
              </a:extLst>
            </p:cNvPr>
            <p:cNvSpPr txBox="1"/>
            <p:nvPr/>
          </p:nvSpPr>
          <p:spPr>
            <a:xfrm>
              <a:off x="395534" y="3722711"/>
              <a:ext cx="3972999" cy="306467"/>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13" name="TextBox 12">
              <a:extLst>
                <a:ext uri="{FF2B5EF4-FFF2-40B4-BE49-F238E27FC236}">
                  <a16:creationId xmlns:a16="http://schemas.microsoft.com/office/drawing/2014/main" id="{2A163D12-E1E8-4880-A976-5362EBBB28FF}"/>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14" name="Group 24">
            <a:extLst>
              <a:ext uri="{FF2B5EF4-FFF2-40B4-BE49-F238E27FC236}">
                <a16:creationId xmlns:a16="http://schemas.microsoft.com/office/drawing/2014/main" id="{5D161A8B-0AF7-4458-9008-D3B31494C505}"/>
              </a:ext>
            </a:extLst>
          </p:cNvPr>
          <p:cNvGrpSpPr/>
          <p:nvPr/>
        </p:nvGrpSpPr>
        <p:grpSpPr>
          <a:xfrm>
            <a:off x="3389251" y="3647494"/>
            <a:ext cx="2336431" cy="1103516"/>
            <a:chOff x="395534" y="3722711"/>
            <a:chExt cx="3972999" cy="1103516"/>
          </a:xfrm>
        </p:grpSpPr>
        <p:sp>
          <p:nvSpPr>
            <p:cNvPr id="15" name="TextBox 14">
              <a:extLst>
                <a:ext uri="{FF2B5EF4-FFF2-40B4-BE49-F238E27FC236}">
                  <a16:creationId xmlns:a16="http://schemas.microsoft.com/office/drawing/2014/main" id="{E7A3DE7E-448A-4D4F-83D2-9147952DB6AF}"/>
                </a:ext>
              </a:extLst>
            </p:cNvPr>
            <p:cNvSpPr txBox="1"/>
            <p:nvPr/>
          </p:nvSpPr>
          <p:spPr>
            <a:xfrm>
              <a:off x="395534" y="3722711"/>
              <a:ext cx="3972999" cy="306467"/>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16" name="TextBox 15">
              <a:extLst>
                <a:ext uri="{FF2B5EF4-FFF2-40B4-BE49-F238E27FC236}">
                  <a16:creationId xmlns:a16="http://schemas.microsoft.com/office/drawing/2014/main" id="{85A48B5C-C8DD-4E12-8339-697DA33024C4}"/>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17" name="Group 30">
            <a:extLst>
              <a:ext uri="{FF2B5EF4-FFF2-40B4-BE49-F238E27FC236}">
                <a16:creationId xmlns:a16="http://schemas.microsoft.com/office/drawing/2014/main" id="{D2261848-0D8A-4A4C-B5AE-100DDD2FBA4D}"/>
              </a:ext>
            </a:extLst>
          </p:cNvPr>
          <p:cNvGrpSpPr/>
          <p:nvPr/>
        </p:nvGrpSpPr>
        <p:grpSpPr>
          <a:xfrm>
            <a:off x="719591" y="5022147"/>
            <a:ext cx="2336431" cy="1103516"/>
            <a:chOff x="395534" y="3722711"/>
            <a:chExt cx="3972999" cy="1103516"/>
          </a:xfrm>
        </p:grpSpPr>
        <p:sp>
          <p:nvSpPr>
            <p:cNvPr id="18" name="TextBox 17">
              <a:extLst>
                <a:ext uri="{FF2B5EF4-FFF2-40B4-BE49-F238E27FC236}">
                  <a16:creationId xmlns:a16="http://schemas.microsoft.com/office/drawing/2014/main" id="{955CAFF0-230D-434C-8273-65593D9E4A2A}"/>
                </a:ext>
              </a:extLst>
            </p:cNvPr>
            <p:cNvSpPr txBox="1"/>
            <p:nvPr/>
          </p:nvSpPr>
          <p:spPr>
            <a:xfrm>
              <a:off x="395534" y="3722711"/>
              <a:ext cx="3972999" cy="306467"/>
            </a:xfrm>
            <a:prstGeom prst="roundRect">
              <a:avLst>
                <a:gd name="adj" fmla="val 50000"/>
              </a:avLst>
            </a:prstGeom>
            <a:solidFill>
              <a:schemeClr val="accent3"/>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19" name="TextBox 18">
              <a:extLst>
                <a:ext uri="{FF2B5EF4-FFF2-40B4-BE49-F238E27FC236}">
                  <a16:creationId xmlns:a16="http://schemas.microsoft.com/office/drawing/2014/main" id="{24788A28-B324-4EE8-9C29-291F282B8D00}"/>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20" name="Group 33">
            <a:extLst>
              <a:ext uri="{FF2B5EF4-FFF2-40B4-BE49-F238E27FC236}">
                <a16:creationId xmlns:a16="http://schemas.microsoft.com/office/drawing/2014/main" id="{D1B98CDE-0B3E-450C-97BB-FDACF884A729}"/>
              </a:ext>
            </a:extLst>
          </p:cNvPr>
          <p:cNvGrpSpPr/>
          <p:nvPr/>
        </p:nvGrpSpPr>
        <p:grpSpPr>
          <a:xfrm>
            <a:off x="3389251" y="5022147"/>
            <a:ext cx="2336431" cy="1103516"/>
            <a:chOff x="395534" y="3722711"/>
            <a:chExt cx="3972999" cy="1103516"/>
          </a:xfrm>
        </p:grpSpPr>
        <p:sp>
          <p:nvSpPr>
            <p:cNvPr id="21" name="TextBox 20">
              <a:extLst>
                <a:ext uri="{FF2B5EF4-FFF2-40B4-BE49-F238E27FC236}">
                  <a16:creationId xmlns:a16="http://schemas.microsoft.com/office/drawing/2014/main" id="{2D8E8FB3-F557-4264-A718-699DA466F80D}"/>
                </a:ext>
              </a:extLst>
            </p:cNvPr>
            <p:cNvSpPr txBox="1"/>
            <p:nvPr/>
          </p:nvSpPr>
          <p:spPr>
            <a:xfrm>
              <a:off x="395534" y="3722711"/>
              <a:ext cx="3972999" cy="306467"/>
            </a:xfrm>
            <a:prstGeom prst="roundRect">
              <a:avLst>
                <a:gd name="adj" fmla="val 50000"/>
              </a:avLst>
            </a:prstGeom>
            <a:solidFill>
              <a:schemeClr val="accent4"/>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09CC6DE6-6B44-46E9-99CF-729C6D8DB30F}"/>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23" name="Group 18">
            <a:extLst>
              <a:ext uri="{FF2B5EF4-FFF2-40B4-BE49-F238E27FC236}">
                <a16:creationId xmlns:a16="http://schemas.microsoft.com/office/drawing/2014/main" id="{C4ECCAC9-B273-4010-9739-26B5E11CE14A}"/>
              </a:ext>
            </a:extLst>
          </p:cNvPr>
          <p:cNvGrpSpPr/>
          <p:nvPr/>
        </p:nvGrpSpPr>
        <p:grpSpPr>
          <a:xfrm>
            <a:off x="719591" y="665147"/>
            <a:ext cx="3096001" cy="2668364"/>
            <a:chOff x="4822352" y="1916832"/>
            <a:chExt cx="3422056" cy="2668364"/>
          </a:xfrm>
        </p:grpSpPr>
        <p:sp>
          <p:nvSpPr>
            <p:cNvPr id="24" name="Text Placeholder 10">
              <a:extLst>
                <a:ext uri="{FF2B5EF4-FFF2-40B4-BE49-F238E27FC236}">
                  <a16:creationId xmlns:a16="http://schemas.microsoft.com/office/drawing/2014/main" id="{65BC88E0-3983-4862-8884-C66B4199CE1F}"/>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tx1">
                      <a:lumMod val="75000"/>
                      <a:lumOff val="25000"/>
                    </a:schemeClr>
                  </a:solidFill>
                  <a:cs typeface="Arial" pitchFamily="34" charset="0"/>
                </a:rPr>
                <a:t>Portfolio  Designed</a:t>
              </a:r>
            </a:p>
          </p:txBody>
        </p:sp>
        <p:sp>
          <p:nvSpPr>
            <p:cNvPr id="25" name="TextBox 24">
              <a:extLst>
                <a:ext uri="{FF2B5EF4-FFF2-40B4-BE49-F238E27FC236}">
                  <a16:creationId xmlns:a16="http://schemas.microsoft.com/office/drawing/2014/main" id="{57A1F4A1-DFE6-4E79-ADA9-A88D4C20B8C3}"/>
                </a:ext>
              </a:extLst>
            </p:cNvPr>
            <p:cNvSpPr txBox="1"/>
            <p:nvPr/>
          </p:nvSpPr>
          <p:spPr>
            <a:xfrm>
              <a:off x="4822352" y="2276872"/>
              <a:ext cx="3422056" cy="230832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You can simply impress your audience and add a unique zing and appeal to your Presentations.</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a:t>
              </a:r>
              <a:r>
                <a:rPr lang="ko-KR" altLang="en-US" sz="1200" dirty="0">
                  <a:solidFill>
                    <a:schemeClr val="tx1">
                      <a:lumMod val="75000"/>
                      <a:lumOff val="25000"/>
                    </a:schemeClr>
                  </a:solidFill>
                  <a:cs typeface="Arial" pitchFamily="34" charset="0"/>
                </a:rPr>
                <a:t>      </a:t>
              </a:r>
            </a:p>
          </p:txBody>
        </p:sp>
      </p:grpSp>
      <p:sp>
        <p:nvSpPr>
          <p:cNvPr id="3" name="Picture Placeholder 2">
            <a:extLst>
              <a:ext uri="{FF2B5EF4-FFF2-40B4-BE49-F238E27FC236}">
                <a16:creationId xmlns:a16="http://schemas.microsoft.com/office/drawing/2014/main" id="{81C46728-7C12-4232-B2C1-8C04E9EB1DF3}"/>
              </a:ext>
            </a:extLst>
          </p:cNvPr>
          <p:cNvSpPr>
            <a:spLocks noGrp="1"/>
          </p:cNvSpPr>
          <p:nvPr>
            <p:ph type="pic" sz="quarter" idx="65"/>
          </p:nvPr>
        </p:nvSpPr>
        <p:spPr/>
      </p:sp>
    </p:spTree>
    <p:extLst>
      <p:ext uri="{BB962C8B-B14F-4D97-AF65-F5344CB8AC3E}">
        <p14:creationId xmlns:p14="http://schemas.microsoft.com/office/powerpoint/2010/main" val="52444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Low-cost Solutions</a:t>
            </a: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21" name="TextBox 20">
            <a:extLst>
              <a:ext uri="{FF2B5EF4-FFF2-40B4-BE49-F238E27FC236}">
                <a16:creationId xmlns:a16="http://schemas.microsoft.com/office/drawing/2014/main" id="{10C016E8-28BD-43F9-A519-1DA247461D2B}"/>
              </a:ext>
            </a:extLst>
          </p:cNvPr>
          <p:cNvSpPr txBox="1"/>
          <p:nvPr/>
        </p:nvSpPr>
        <p:spPr>
          <a:xfrm>
            <a:off x="910574" y="1823902"/>
            <a:ext cx="3049406" cy="584775"/>
          </a:xfrm>
          <a:prstGeom prst="rect">
            <a:avLst/>
          </a:prstGeom>
          <a:noFill/>
        </p:spPr>
        <p:txBody>
          <a:bodyPr wrap="square" rtlCol="0">
            <a:spAutoFit/>
          </a:bodyPr>
          <a:lstStyle/>
          <a:p>
            <a:r>
              <a:rPr lang="en-US" altLang="ko-KR" sz="3200" b="1" dirty="0">
                <a:solidFill>
                  <a:schemeClr val="tx1">
                    <a:lumMod val="75000"/>
                    <a:lumOff val="25000"/>
                  </a:schemeClr>
                </a:solidFill>
                <a:cs typeface="Arial" pitchFamily="34" charset="0"/>
              </a:rPr>
              <a:t>Scratch VR</a:t>
            </a:r>
            <a:endParaRPr lang="ko-KR" altLang="en-US" sz="3200" b="1" dirty="0">
              <a:solidFill>
                <a:schemeClr val="tx1">
                  <a:lumMod val="75000"/>
                  <a:lumOff val="25000"/>
                </a:schemeClr>
              </a:solidFill>
              <a:cs typeface="Arial" pitchFamily="34" charset="0"/>
            </a:endParaRPr>
          </a:p>
        </p:txBody>
      </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grpSp>
        <p:nvGrpSpPr>
          <p:cNvPr id="48" name="Group 47">
            <a:extLst>
              <a:ext uri="{FF2B5EF4-FFF2-40B4-BE49-F238E27FC236}">
                <a16:creationId xmlns:a16="http://schemas.microsoft.com/office/drawing/2014/main" id="{9ABEC3A9-0F59-4D26-85C2-FBCBF5723E3E}"/>
              </a:ext>
            </a:extLst>
          </p:cNvPr>
          <p:cNvGrpSpPr/>
          <p:nvPr/>
        </p:nvGrpSpPr>
        <p:grpSpPr>
          <a:xfrm>
            <a:off x="5732106" y="3522566"/>
            <a:ext cx="880699" cy="655835"/>
            <a:chOff x="970334" y="886028"/>
            <a:chExt cx="8012348" cy="5966596"/>
          </a:xfrm>
          <a:solidFill>
            <a:schemeClr val="bg1"/>
          </a:solidFill>
        </p:grpSpPr>
        <p:sp>
          <p:nvSpPr>
            <p:cNvPr id="49" name="Freeform: Shape 48">
              <a:extLst>
                <a:ext uri="{FF2B5EF4-FFF2-40B4-BE49-F238E27FC236}">
                  <a16:creationId xmlns:a16="http://schemas.microsoft.com/office/drawing/2014/main" id="{E5476E50-1532-4395-AF06-D3E739F7D758}"/>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3802E8-0919-4F56-9D63-34092746B81F}"/>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323CF90-E6D9-44DD-849A-131CD3D7F515}"/>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1FA7CD5-DF3E-4CFB-9150-A595DC24677A}"/>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Tree>
    <p:extLst>
      <p:ext uri="{BB962C8B-B14F-4D97-AF65-F5344CB8AC3E}">
        <p14:creationId xmlns:p14="http://schemas.microsoft.com/office/powerpoint/2010/main" val="2792417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4811177-DB80-4344-94A8-D1A39966839D}"/>
              </a:ext>
            </a:extLst>
          </p:cNvPr>
          <p:cNvGrpSpPr/>
          <p:nvPr/>
        </p:nvGrpSpPr>
        <p:grpSpPr>
          <a:xfrm>
            <a:off x="4022289" y="1370462"/>
            <a:ext cx="4162808" cy="4116050"/>
            <a:chOff x="2829719" y="1994076"/>
            <a:chExt cx="3701454" cy="3659879"/>
          </a:xfrm>
        </p:grpSpPr>
        <p:sp>
          <p:nvSpPr>
            <p:cNvPr id="4" name="Donut 17">
              <a:extLst>
                <a:ext uri="{FF2B5EF4-FFF2-40B4-BE49-F238E27FC236}">
                  <a16:creationId xmlns:a16="http://schemas.microsoft.com/office/drawing/2014/main" id="{17A101AC-5D1F-4256-981A-835CCD4A46BD}"/>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C3F93A0F-AA5B-4E6E-92D6-AD67F9B73C11}"/>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CFA3F67-7C9D-4591-A57E-A445995938CC}"/>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51BDCFED-EBCD-4F05-92B3-CEF7761D92EF}"/>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F32DE64C-B3E4-4A66-A0D5-B421AA216ACD}"/>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945D1617-E7F5-469F-BCEA-4777ABA113B5}"/>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3FDDB830-F8CB-46F0-824B-1487F1F5A2C3}"/>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02A1BE8C-5882-4095-B7A4-B5CA4175DC6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4D254FAA-18D2-48D8-8E6A-2F6BC53FC79C}"/>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311ACA8-C198-4695-81B3-D9556DBAFFCF}"/>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2FB10BC8-3C67-4F5C-A5CC-D472298BFC09}"/>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F22DBB4F-84B2-471E-AE19-A14B95D62AB0}"/>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808B645F-34EE-4ED4-A0A4-53E4396D6F6E}"/>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2ACAFC7C-A66B-4A83-805D-F6DB1D0269BB}"/>
              </a:ext>
            </a:extLst>
          </p:cNvPr>
          <p:cNvSpPr txBox="1"/>
          <p:nvPr/>
        </p:nvSpPr>
        <p:spPr>
          <a:xfrm>
            <a:off x="5613504" y="2290419"/>
            <a:ext cx="1077118" cy="284178"/>
          </a:xfrm>
          <a:prstGeom prst="rect">
            <a:avLst/>
          </a:prstGeom>
          <a:noFill/>
        </p:spPr>
        <p:txBody>
          <a:bodyPr wrap="square" rtlCol="0">
            <a:spAutoFit/>
          </a:bodyPr>
          <a:lstStyle/>
          <a:p>
            <a:pPr algn="ctr"/>
            <a:r>
              <a:rPr lang="en-US" altLang="ko-KR" sz="1200" b="1" dirty="0">
                <a:solidFill>
                  <a:schemeClr val="accent1"/>
                </a:solidFill>
                <a:cs typeface="Calibri" pitchFamily="34" charset="0"/>
              </a:rPr>
              <a:t>Contents</a:t>
            </a:r>
            <a:endParaRPr lang="ko-KR" altLang="en-US" sz="1200" b="1" dirty="0">
              <a:solidFill>
                <a:schemeClr val="accent1"/>
              </a:solidFill>
              <a:cs typeface="Calibri" pitchFamily="34" charset="0"/>
            </a:endParaRPr>
          </a:p>
        </p:txBody>
      </p:sp>
      <p:sp>
        <p:nvSpPr>
          <p:cNvPr id="18" name="TextBox 17">
            <a:extLst>
              <a:ext uri="{FF2B5EF4-FFF2-40B4-BE49-F238E27FC236}">
                <a16:creationId xmlns:a16="http://schemas.microsoft.com/office/drawing/2014/main" id="{35E0DBE3-8364-4988-BF02-02333BB6322C}"/>
              </a:ext>
            </a:extLst>
          </p:cNvPr>
          <p:cNvSpPr txBox="1"/>
          <p:nvPr/>
        </p:nvSpPr>
        <p:spPr>
          <a:xfrm>
            <a:off x="4303582" y="4528812"/>
            <a:ext cx="1077118" cy="284178"/>
          </a:xfrm>
          <a:prstGeom prst="rect">
            <a:avLst/>
          </a:prstGeom>
          <a:noFill/>
        </p:spPr>
        <p:txBody>
          <a:bodyPr wrap="square" rtlCol="0">
            <a:spAutoFit/>
          </a:bodyPr>
          <a:lstStyle/>
          <a:p>
            <a:pPr algn="ctr"/>
            <a:r>
              <a:rPr lang="en-US" altLang="ko-KR" sz="1200" b="1" dirty="0">
                <a:solidFill>
                  <a:schemeClr val="accent2"/>
                </a:solidFill>
                <a:cs typeface="Calibri" pitchFamily="34" charset="0"/>
              </a:rPr>
              <a:t>Contents</a:t>
            </a:r>
            <a:endParaRPr lang="ko-KR" altLang="en-US" sz="1200" b="1" dirty="0">
              <a:solidFill>
                <a:schemeClr val="accent2"/>
              </a:solidFill>
              <a:cs typeface="Calibri" pitchFamily="34" charset="0"/>
            </a:endParaRPr>
          </a:p>
        </p:txBody>
      </p:sp>
      <p:sp>
        <p:nvSpPr>
          <p:cNvPr id="19" name="TextBox 18">
            <a:extLst>
              <a:ext uri="{FF2B5EF4-FFF2-40B4-BE49-F238E27FC236}">
                <a16:creationId xmlns:a16="http://schemas.microsoft.com/office/drawing/2014/main" id="{C8D552EA-0B82-4E99-8C8B-1685A6DAE315}"/>
              </a:ext>
            </a:extLst>
          </p:cNvPr>
          <p:cNvSpPr txBox="1"/>
          <p:nvPr/>
        </p:nvSpPr>
        <p:spPr>
          <a:xfrm>
            <a:off x="6853169" y="4528812"/>
            <a:ext cx="1077118" cy="284178"/>
          </a:xfrm>
          <a:prstGeom prst="rect">
            <a:avLst/>
          </a:prstGeom>
          <a:noFill/>
        </p:spPr>
        <p:txBody>
          <a:bodyPr wrap="square" rtlCol="0">
            <a:spAutoFit/>
          </a:bodyPr>
          <a:lstStyle/>
          <a:p>
            <a:pPr algn="ctr"/>
            <a:r>
              <a:rPr lang="en-US" altLang="ko-KR" sz="1200" b="1" dirty="0">
                <a:solidFill>
                  <a:schemeClr val="accent4"/>
                </a:solidFill>
                <a:cs typeface="Calibri" pitchFamily="34" charset="0"/>
              </a:rPr>
              <a:t>Contents</a:t>
            </a:r>
            <a:endParaRPr lang="ko-KR" altLang="en-US" sz="1200" b="1" dirty="0">
              <a:solidFill>
                <a:schemeClr val="accent4"/>
              </a:solidFill>
              <a:cs typeface="Calibri" pitchFamily="34" charset="0"/>
            </a:endParaRPr>
          </a:p>
        </p:txBody>
      </p:sp>
      <p:sp>
        <p:nvSpPr>
          <p:cNvPr id="20" name="Rectangle 16">
            <a:extLst>
              <a:ext uri="{FF2B5EF4-FFF2-40B4-BE49-F238E27FC236}">
                <a16:creationId xmlns:a16="http://schemas.microsoft.com/office/drawing/2014/main" id="{01AD96BC-5EDE-42A6-9AA1-396E58A1FC9F}"/>
              </a:ext>
            </a:extLst>
          </p:cNvPr>
          <p:cNvSpPr/>
          <p:nvPr/>
        </p:nvSpPr>
        <p:spPr>
          <a:xfrm rot="2700000">
            <a:off x="4725198" y="3914693"/>
            <a:ext cx="335042" cy="60066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Oval 21">
            <a:extLst>
              <a:ext uri="{FF2B5EF4-FFF2-40B4-BE49-F238E27FC236}">
                <a16:creationId xmlns:a16="http://schemas.microsoft.com/office/drawing/2014/main" id="{39EC2D9A-DCBB-47AC-9CD3-50AD0711B9C1}"/>
              </a:ext>
            </a:extLst>
          </p:cNvPr>
          <p:cNvSpPr>
            <a:spLocks noChangeAspect="1"/>
          </p:cNvSpPr>
          <p:nvPr/>
        </p:nvSpPr>
        <p:spPr>
          <a:xfrm>
            <a:off x="7168295" y="3982595"/>
            <a:ext cx="446866" cy="4505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ounded Rectangle 25">
            <a:extLst>
              <a:ext uri="{FF2B5EF4-FFF2-40B4-BE49-F238E27FC236}">
                <a16:creationId xmlns:a16="http://schemas.microsoft.com/office/drawing/2014/main" id="{33DB65C0-41C9-4B3B-AF96-FCF0B073BE71}"/>
              </a:ext>
            </a:extLst>
          </p:cNvPr>
          <p:cNvSpPr/>
          <p:nvPr/>
        </p:nvSpPr>
        <p:spPr>
          <a:xfrm>
            <a:off x="5917986" y="1851721"/>
            <a:ext cx="479702" cy="35154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4" name="그룹 6">
            <a:extLst>
              <a:ext uri="{FF2B5EF4-FFF2-40B4-BE49-F238E27FC236}">
                <a16:creationId xmlns:a16="http://schemas.microsoft.com/office/drawing/2014/main" id="{CA8B4A9B-7A59-4A75-B7A5-3A068E650F27}"/>
              </a:ext>
            </a:extLst>
          </p:cNvPr>
          <p:cNvGrpSpPr/>
          <p:nvPr/>
        </p:nvGrpSpPr>
        <p:grpSpPr>
          <a:xfrm>
            <a:off x="8180333" y="5164082"/>
            <a:ext cx="3399862" cy="1107995"/>
            <a:chOff x="7637355" y="2159174"/>
            <a:chExt cx="3744000" cy="1107995"/>
          </a:xfrm>
        </p:grpSpPr>
        <p:sp>
          <p:nvSpPr>
            <p:cNvPr id="25" name="TextBox 24">
              <a:extLst>
                <a:ext uri="{FF2B5EF4-FFF2-40B4-BE49-F238E27FC236}">
                  <a16:creationId xmlns:a16="http://schemas.microsoft.com/office/drawing/2014/main" id="{DB91767F-183E-42EC-981F-D786131DD9B2}"/>
                </a:ext>
              </a:extLst>
            </p:cNvPr>
            <p:cNvSpPr txBox="1"/>
            <p:nvPr/>
          </p:nvSpPr>
          <p:spPr>
            <a:xfrm>
              <a:off x="7658850" y="2436172"/>
              <a:ext cx="3701011" cy="830997"/>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6" name="TextBox 25">
              <a:extLst>
                <a:ext uri="{FF2B5EF4-FFF2-40B4-BE49-F238E27FC236}">
                  <a16:creationId xmlns:a16="http://schemas.microsoft.com/office/drawing/2014/main" id="{0DAD0DA0-65D8-4200-BD03-9C0F86B7651A}"/>
                </a:ext>
              </a:extLst>
            </p:cNvPr>
            <p:cNvSpPr txBox="1"/>
            <p:nvPr/>
          </p:nvSpPr>
          <p:spPr>
            <a:xfrm>
              <a:off x="7653348" y="2159174"/>
              <a:ext cx="3712015" cy="276999"/>
            </a:xfrm>
            <a:prstGeom prst="rect">
              <a:avLst/>
            </a:prstGeom>
            <a:noFill/>
          </p:spPr>
          <p:txBody>
            <a:bodyPr wrap="square" rtlCol="0">
              <a:spAutoFit/>
            </a:bodyPr>
            <a:lstStyle/>
            <a:p>
              <a:pPr algn="r"/>
              <a:r>
                <a:rPr lang="en-US" altLang="ko-KR" sz="1200" b="1" dirty="0">
                  <a:solidFill>
                    <a:schemeClr val="accent4"/>
                  </a:solidFill>
                </a:rPr>
                <a:t>Contents _ Graph </a:t>
              </a:r>
              <a:endParaRPr lang="ko-KR" altLang="en-US" sz="1200" b="1" dirty="0">
                <a:solidFill>
                  <a:schemeClr val="accent4"/>
                </a:solidFill>
              </a:endParaRPr>
            </a:p>
          </p:txBody>
        </p:sp>
        <p:cxnSp>
          <p:nvCxnSpPr>
            <p:cNvPr id="27" name="Straight Connector 26">
              <a:extLst>
                <a:ext uri="{FF2B5EF4-FFF2-40B4-BE49-F238E27FC236}">
                  <a16:creationId xmlns:a16="http://schemas.microsoft.com/office/drawing/2014/main" id="{744C54CC-CBFC-482A-9BA7-77A22719AA4D}"/>
                </a:ext>
              </a:extLst>
            </p:cNvPr>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그룹 7">
            <a:extLst>
              <a:ext uri="{FF2B5EF4-FFF2-40B4-BE49-F238E27FC236}">
                <a16:creationId xmlns:a16="http://schemas.microsoft.com/office/drawing/2014/main" id="{3FEECF8B-C94A-4409-A964-C899698A0D95}"/>
              </a:ext>
            </a:extLst>
          </p:cNvPr>
          <p:cNvGrpSpPr/>
          <p:nvPr/>
        </p:nvGrpSpPr>
        <p:grpSpPr>
          <a:xfrm>
            <a:off x="705644" y="5164082"/>
            <a:ext cx="3399862" cy="1107995"/>
            <a:chOff x="890962" y="2144778"/>
            <a:chExt cx="3744000" cy="1107995"/>
          </a:xfrm>
        </p:grpSpPr>
        <p:sp>
          <p:nvSpPr>
            <p:cNvPr id="29" name="TextBox 28">
              <a:extLst>
                <a:ext uri="{FF2B5EF4-FFF2-40B4-BE49-F238E27FC236}">
                  <a16:creationId xmlns:a16="http://schemas.microsoft.com/office/drawing/2014/main" id="{053C2B99-CDBD-4807-AAE6-1C7E0F270436}"/>
                </a:ext>
              </a:extLst>
            </p:cNvPr>
            <p:cNvSpPr txBox="1"/>
            <p:nvPr/>
          </p:nvSpPr>
          <p:spPr>
            <a:xfrm>
              <a:off x="912456" y="2421776"/>
              <a:ext cx="3701012" cy="830997"/>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A9D87ECD-70AC-4992-A018-B6B84E36D405}"/>
                </a:ext>
              </a:extLst>
            </p:cNvPr>
            <p:cNvSpPr txBox="1"/>
            <p:nvPr/>
          </p:nvSpPr>
          <p:spPr>
            <a:xfrm>
              <a:off x="906954" y="2144778"/>
              <a:ext cx="3712016" cy="276999"/>
            </a:xfrm>
            <a:prstGeom prst="rect">
              <a:avLst/>
            </a:prstGeom>
            <a:noFill/>
          </p:spPr>
          <p:txBody>
            <a:bodyPr wrap="square" rtlCol="0">
              <a:spAutoFit/>
            </a:bodyPr>
            <a:lstStyle/>
            <a:p>
              <a:r>
                <a:rPr lang="en-US" altLang="ko-KR" sz="1200" b="1" dirty="0">
                  <a:solidFill>
                    <a:schemeClr val="accent1"/>
                  </a:solidFill>
                </a:rPr>
                <a:t>Contents _ Graph </a:t>
              </a:r>
              <a:endParaRPr lang="ko-KR" altLang="en-US" sz="1200" b="1" dirty="0">
                <a:solidFill>
                  <a:schemeClr val="accent1"/>
                </a:solidFill>
              </a:endParaRPr>
            </a:p>
          </p:txBody>
        </p:sp>
        <p:cxnSp>
          <p:nvCxnSpPr>
            <p:cNvPr id="31" name="Straight Connector 30">
              <a:extLst>
                <a:ext uri="{FF2B5EF4-FFF2-40B4-BE49-F238E27FC236}">
                  <a16:creationId xmlns:a16="http://schemas.microsoft.com/office/drawing/2014/main" id="{F39EB35C-8C0B-42AF-A1A6-C09B07C82A81}"/>
                </a:ext>
              </a:extLst>
            </p:cNvPr>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2" name="그룹 3">
            <a:extLst>
              <a:ext uri="{FF2B5EF4-FFF2-40B4-BE49-F238E27FC236}">
                <a16:creationId xmlns:a16="http://schemas.microsoft.com/office/drawing/2014/main" id="{6EED8D94-0D6F-4194-96DE-B6037EF08534}"/>
              </a:ext>
            </a:extLst>
          </p:cNvPr>
          <p:cNvGrpSpPr/>
          <p:nvPr/>
        </p:nvGrpSpPr>
        <p:grpSpPr>
          <a:xfrm>
            <a:off x="7502184" y="938438"/>
            <a:ext cx="3399862" cy="1107995"/>
            <a:chOff x="4636424" y="5144267"/>
            <a:chExt cx="2918420" cy="1107995"/>
          </a:xfrm>
        </p:grpSpPr>
        <p:sp>
          <p:nvSpPr>
            <p:cNvPr id="33" name="TextBox 32">
              <a:extLst>
                <a:ext uri="{FF2B5EF4-FFF2-40B4-BE49-F238E27FC236}">
                  <a16:creationId xmlns:a16="http://schemas.microsoft.com/office/drawing/2014/main" id="{E4B03B0F-99D3-4DB4-AD12-9DB3BC138303}"/>
                </a:ext>
              </a:extLst>
            </p:cNvPr>
            <p:cNvSpPr txBox="1"/>
            <p:nvPr/>
          </p:nvSpPr>
          <p:spPr>
            <a:xfrm>
              <a:off x="4646212" y="5421265"/>
              <a:ext cx="2899577" cy="830997"/>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endParaRPr>
            </a:p>
          </p:txBody>
        </p:sp>
        <p:sp>
          <p:nvSpPr>
            <p:cNvPr id="34" name="TextBox 33">
              <a:extLst>
                <a:ext uri="{FF2B5EF4-FFF2-40B4-BE49-F238E27FC236}">
                  <a16:creationId xmlns:a16="http://schemas.microsoft.com/office/drawing/2014/main" id="{76C55629-C2F6-45B8-AE31-2E0DFEC88600}"/>
                </a:ext>
              </a:extLst>
            </p:cNvPr>
            <p:cNvSpPr txBox="1"/>
            <p:nvPr/>
          </p:nvSpPr>
          <p:spPr>
            <a:xfrm>
              <a:off x="4636424" y="5144267"/>
              <a:ext cx="2908198" cy="276999"/>
            </a:xfrm>
            <a:prstGeom prst="rect">
              <a:avLst/>
            </a:prstGeom>
            <a:noFill/>
          </p:spPr>
          <p:txBody>
            <a:bodyPr wrap="square" rtlCol="0">
              <a:spAutoFit/>
            </a:bodyPr>
            <a:lstStyle/>
            <a:p>
              <a:pPr algn="ctr"/>
              <a:r>
                <a:rPr lang="en-US" altLang="ko-KR" sz="1200" b="1" dirty="0">
                  <a:solidFill>
                    <a:schemeClr val="accent3"/>
                  </a:solidFill>
                </a:rPr>
                <a:t>Contents _ Graph </a:t>
              </a:r>
              <a:endParaRPr lang="ko-KR" altLang="en-US" sz="1200" b="1" dirty="0">
                <a:solidFill>
                  <a:schemeClr val="accent3"/>
                </a:solidFill>
              </a:endParaRPr>
            </a:p>
          </p:txBody>
        </p:sp>
        <p:cxnSp>
          <p:nvCxnSpPr>
            <p:cNvPr id="35" name="Straight Connector 34">
              <a:extLst>
                <a:ext uri="{FF2B5EF4-FFF2-40B4-BE49-F238E27FC236}">
                  <a16:creationId xmlns:a16="http://schemas.microsoft.com/office/drawing/2014/main" id="{8ABE571B-339A-44EB-8AA5-3B111379D8B3}"/>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D6FEF3C-F92A-42A5-B682-9AF06316D798}"/>
              </a:ext>
            </a:extLst>
          </p:cNvPr>
          <p:cNvSpPr txBox="1"/>
          <p:nvPr/>
        </p:nvSpPr>
        <p:spPr>
          <a:xfrm>
            <a:off x="485391" y="562157"/>
            <a:ext cx="4500291" cy="1200329"/>
          </a:xfrm>
          <a:prstGeom prst="rect">
            <a:avLst/>
          </a:prstGeom>
          <a:noFill/>
        </p:spPr>
        <p:txBody>
          <a:bodyPr wrap="square" rtlCol="0">
            <a:spAutoFit/>
          </a:bodyPr>
          <a:lstStyle/>
          <a:p>
            <a:r>
              <a:rPr lang="en-US" altLang="ko-KR" sz="3600" b="1" dirty="0">
                <a:solidFill>
                  <a:schemeClr val="tx1">
                    <a:lumMod val="65000"/>
                    <a:lumOff val="35000"/>
                  </a:schemeClr>
                </a:solidFill>
                <a:latin typeface="+mj-lt"/>
                <a:cs typeface="Arial" pitchFamily="34" charset="0"/>
              </a:rPr>
              <a:t>Simple </a:t>
            </a:r>
            <a:r>
              <a:rPr lang="en-US" altLang="ko-KR" sz="3600" b="1" dirty="0">
                <a:solidFill>
                  <a:schemeClr val="accent1"/>
                </a:solidFill>
                <a:latin typeface="+mj-lt"/>
                <a:cs typeface="Arial" pitchFamily="34" charset="0"/>
              </a:rPr>
              <a:t>PowerPoint </a:t>
            </a:r>
            <a:r>
              <a:rPr lang="en-US" altLang="ko-KR" sz="3600" b="1" dirty="0">
                <a:solidFill>
                  <a:schemeClr val="tx1">
                    <a:lumMod val="65000"/>
                    <a:lumOff val="35000"/>
                  </a:schemeClr>
                </a:solidFill>
                <a:latin typeface="+mj-lt"/>
                <a:cs typeface="Arial" pitchFamily="34" charset="0"/>
              </a:rPr>
              <a:t>Presentation</a:t>
            </a:r>
            <a:endParaRPr lang="ko-KR" altLang="en-US" sz="3600" b="1" dirty="0">
              <a:solidFill>
                <a:schemeClr val="tx1">
                  <a:lumMod val="65000"/>
                  <a:lumOff val="35000"/>
                </a:schemeClr>
              </a:solidFill>
              <a:latin typeface="+mj-lt"/>
              <a:cs typeface="Arial" pitchFamily="34" charset="0"/>
            </a:endParaRPr>
          </a:p>
        </p:txBody>
      </p:sp>
      <p:sp>
        <p:nvSpPr>
          <p:cNvPr id="37" name="TextBox 36">
            <a:extLst>
              <a:ext uri="{FF2B5EF4-FFF2-40B4-BE49-F238E27FC236}">
                <a16:creationId xmlns:a16="http://schemas.microsoft.com/office/drawing/2014/main" id="{B90474E8-5AF4-4B35-A7A9-50C0103F28B5}"/>
              </a:ext>
            </a:extLst>
          </p:cNvPr>
          <p:cNvSpPr txBox="1"/>
          <p:nvPr/>
        </p:nvSpPr>
        <p:spPr>
          <a:xfrm>
            <a:off x="485391" y="1956902"/>
            <a:ext cx="2997523" cy="230832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296361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D4C0BF3-BAB3-4C9B-B4D7-8419A0C656DD}"/>
              </a:ext>
            </a:extLst>
          </p:cNvPr>
          <p:cNvGrpSpPr/>
          <p:nvPr/>
        </p:nvGrpSpPr>
        <p:grpSpPr>
          <a:xfrm rot="16200000" flipH="1">
            <a:off x="3254178" y="1726876"/>
            <a:ext cx="5683646" cy="5821846"/>
            <a:chOff x="517637" y="1638697"/>
            <a:chExt cx="4320000" cy="4320000"/>
          </a:xfrm>
        </p:grpSpPr>
        <p:sp>
          <p:nvSpPr>
            <p:cNvPr id="4" name="Block Arc 3">
              <a:extLst>
                <a:ext uri="{FF2B5EF4-FFF2-40B4-BE49-F238E27FC236}">
                  <a16:creationId xmlns:a16="http://schemas.microsoft.com/office/drawing/2014/main" id="{280C7702-F9F2-4B02-BB40-21B8DA5A6EA4}"/>
                </a:ext>
              </a:extLst>
            </p:cNvPr>
            <p:cNvSpPr/>
            <p:nvPr/>
          </p:nvSpPr>
          <p:spPr>
            <a:xfrm rot="16200000">
              <a:off x="517637" y="1638697"/>
              <a:ext cx="4320000" cy="4320000"/>
            </a:xfrm>
            <a:prstGeom prst="blockArc">
              <a:avLst>
                <a:gd name="adj1" fmla="val 12061455"/>
                <a:gd name="adj2" fmla="val 21582676"/>
                <a:gd name="adj3" fmla="val 66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id="{EF54D0AC-65CB-4B29-97DB-26974D294472}"/>
                </a:ext>
              </a:extLst>
            </p:cNvPr>
            <p:cNvSpPr/>
            <p:nvPr/>
          </p:nvSpPr>
          <p:spPr>
            <a:xfrm rot="16200000">
              <a:off x="877637" y="1998697"/>
              <a:ext cx="3600000" cy="3600000"/>
            </a:xfrm>
            <a:prstGeom prst="blockArc">
              <a:avLst>
                <a:gd name="adj1" fmla="val 14170005"/>
                <a:gd name="adj2" fmla="val 21560482"/>
                <a:gd name="adj3" fmla="val 8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Block Arc 5">
              <a:extLst>
                <a:ext uri="{FF2B5EF4-FFF2-40B4-BE49-F238E27FC236}">
                  <a16:creationId xmlns:a16="http://schemas.microsoft.com/office/drawing/2014/main" id="{1A8A7E0F-8462-4709-8500-A320DAA42D06}"/>
                </a:ext>
              </a:extLst>
            </p:cNvPr>
            <p:cNvSpPr/>
            <p:nvPr/>
          </p:nvSpPr>
          <p:spPr>
            <a:xfrm rot="16200000">
              <a:off x="1237636" y="2358697"/>
              <a:ext cx="2880000" cy="2880000"/>
            </a:xfrm>
            <a:prstGeom prst="blockArc">
              <a:avLst>
                <a:gd name="adj1" fmla="val 16206623"/>
                <a:gd name="adj2" fmla="val 21541480"/>
                <a:gd name="adj3" fmla="val 102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Block Arc 6">
              <a:extLst>
                <a:ext uri="{FF2B5EF4-FFF2-40B4-BE49-F238E27FC236}">
                  <a16:creationId xmlns:a16="http://schemas.microsoft.com/office/drawing/2014/main" id="{0ABAEB33-A29F-4BD0-8708-97E81FE2BCF8}"/>
                </a:ext>
              </a:extLst>
            </p:cNvPr>
            <p:cNvSpPr/>
            <p:nvPr/>
          </p:nvSpPr>
          <p:spPr>
            <a:xfrm rot="16200000">
              <a:off x="1597637" y="2718697"/>
              <a:ext cx="2160000" cy="2160000"/>
            </a:xfrm>
            <a:prstGeom prst="blockArc">
              <a:avLst>
                <a:gd name="adj1" fmla="val 17869891"/>
                <a:gd name="adj2" fmla="val 21536610"/>
                <a:gd name="adj3" fmla="val 132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accent2"/>
                </a:solidFill>
              </a:endParaRPr>
            </a:p>
          </p:txBody>
        </p:sp>
      </p:grpSp>
      <p:sp>
        <p:nvSpPr>
          <p:cNvPr id="8" name="Donut 31">
            <a:extLst>
              <a:ext uri="{FF2B5EF4-FFF2-40B4-BE49-F238E27FC236}">
                <a16:creationId xmlns:a16="http://schemas.microsoft.com/office/drawing/2014/main" id="{E1B60233-D433-4E10-B09D-6C949E7A34F1}"/>
              </a:ext>
            </a:extLst>
          </p:cNvPr>
          <p:cNvSpPr/>
          <p:nvPr/>
        </p:nvSpPr>
        <p:spPr>
          <a:xfrm>
            <a:off x="5638800" y="4003841"/>
            <a:ext cx="914400" cy="914400"/>
          </a:xfrm>
          <a:prstGeom prst="donut">
            <a:avLst>
              <a:gd name="adj" fmla="val 8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Donut 32">
            <a:extLst>
              <a:ext uri="{FF2B5EF4-FFF2-40B4-BE49-F238E27FC236}">
                <a16:creationId xmlns:a16="http://schemas.microsoft.com/office/drawing/2014/main" id="{258A3DF0-F987-405C-818F-200BEC34C45C}"/>
              </a:ext>
            </a:extLst>
          </p:cNvPr>
          <p:cNvSpPr/>
          <p:nvPr/>
        </p:nvSpPr>
        <p:spPr>
          <a:xfrm>
            <a:off x="5812160" y="4177201"/>
            <a:ext cx="567680" cy="567680"/>
          </a:xfrm>
          <a:prstGeom prst="donut">
            <a:avLst>
              <a:gd name="adj" fmla="val 135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TextBox 9">
            <a:extLst>
              <a:ext uri="{FF2B5EF4-FFF2-40B4-BE49-F238E27FC236}">
                <a16:creationId xmlns:a16="http://schemas.microsoft.com/office/drawing/2014/main" id="{2B524487-9005-4DC7-B1A9-8B0C52BFCB0E}"/>
              </a:ext>
            </a:extLst>
          </p:cNvPr>
          <p:cNvSpPr txBox="1"/>
          <p:nvPr/>
        </p:nvSpPr>
        <p:spPr>
          <a:xfrm>
            <a:off x="2945022"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80%</a:t>
            </a:r>
            <a:endParaRPr lang="ko-KR" altLang="en-US"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AE7AC8E4-2151-4EB4-873C-34E81D4A6EF6}"/>
              </a:ext>
            </a:extLst>
          </p:cNvPr>
          <p:cNvSpPr txBox="1"/>
          <p:nvPr/>
        </p:nvSpPr>
        <p:spPr>
          <a:xfrm>
            <a:off x="3989558"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50%</a:t>
            </a:r>
            <a:endParaRPr lang="ko-KR" altLang="en-US" sz="12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5B37D7EF-7A23-4909-8A13-F7E8FC96B5D4}"/>
              </a:ext>
            </a:extLst>
          </p:cNvPr>
          <p:cNvSpPr txBox="1"/>
          <p:nvPr/>
        </p:nvSpPr>
        <p:spPr>
          <a:xfrm>
            <a:off x="3467290"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60%</a:t>
            </a:r>
            <a:endParaRPr lang="ko-KR" altLang="en-US" sz="12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4DF04E84-F25A-4FC7-A52D-613805A4ED40}"/>
              </a:ext>
            </a:extLst>
          </p:cNvPr>
          <p:cNvSpPr txBox="1"/>
          <p:nvPr/>
        </p:nvSpPr>
        <p:spPr>
          <a:xfrm>
            <a:off x="4511826"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40%</a:t>
            </a:r>
            <a:endParaRPr lang="ko-KR" altLang="en-US" sz="1200" b="1" dirty="0">
              <a:solidFill>
                <a:schemeClr val="tx1">
                  <a:lumMod val="75000"/>
                  <a:lumOff val="25000"/>
                </a:schemeClr>
              </a:solidFill>
              <a:cs typeface="Arial" pitchFamily="34" charset="0"/>
            </a:endParaRPr>
          </a:p>
        </p:txBody>
      </p:sp>
      <p:grpSp>
        <p:nvGrpSpPr>
          <p:cNvPr id="14" name="Group 13">
            <a:extLst>
              <a:ext uri="{FF2B5EF4-FFF2-40B4-BE49-F238E27FC236}">
                <a16:creationId xmlns:a16="http://schemas.microsoft.com/office/drawing/2014/main" id="{03D4E322-0036-487A-9D18-94313EB48457}"/>
              </a:ext>
            </a:extLst>
          </p:cNvPr>
          <p:cNvGrpSpPr/>
          <p:nvPr/>
        </p:nvGrpSpPr>
        <p:grpSpPr>
          <a:xfrm>
            <a:off x="1430166" y="5045406"/>
            <a:ext cx="1889554" cy="1056545"/>
            <a:chOff x="-475008" y="1114178"/>
            <a:chExt cx="2853506" cy="1056545"/>
          </a:xfrm>
        </p:grpSpPr>
        <p:sp>
          <p:nvSpPr>
            <p:cNvPr id="15" name="TextBox 14">
              <a:extLst>
                <a:ext uri="{FF2B5EF4-FFF2-40B4-BE49-F238E27FC236}">
                  <a16:creationId xmlns:a16="http://schemas.microsoft.com/office/drawing/2014/main" id="{6B476C9A-D99B-427A-A06A-EC7283BE7C5A}"/>
                </a:ext>
              </a:extLst>
            </p:cNvPr>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sp>
          <p:nvSpPr>
            <p:cNvPr id="16" name="TextBox 15">
              <a:extLst>
                <a:ext uri="{FF2B5EF4-FFF2-40B4-BE49-F238E27FC236}">
                  <a16:creationId xmlns:a16="http://schemas.microsoft.com/office/drawing/2014/main" id="{FC71521E-9A89-490A-A8A1-2396275EF7E7}"/>
                </a:ext>
              </a:extLst>
            </p:cNvPr>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17" name="Group 16">
            <a:extLst>
              <a:ext uri="{FF2B5EF4-FFF2-40B4-BE49-F238E27FC236}">
                <a16:creationId xmlns:a16="http://schemas.microsoft.com/office/drawing/2014/main" id="{4020470F-97E4-4905-8F38-1ACC513D4473}"/>
              </a:ext>
            </a:extLst>
          </p:cNvPr>
          <p:cNvGrpSpPr/>
          <p:nvPr/>
        </p:nvGrpSpPr>
        <p:grpSpPr>
          <a:xfrm>
            <a:off x="4092852" y="5045406"/>
            <a:ext cx="1889554" cy="1056545"/>
            <a:chOff x="-475008" y="1114178"/>
            <a:chExt cx="2853506" cy="1056545"/>
          </a:xfrm>
        </p:grpSpPr>
        <p:sp>
          <p:nvSpPr>
            <p:cNvPr id="18" name="TextBox 17">
              <a:extLst>
                <a:ext uri="{FF2B5EF4-FFF2-40B4-BE49-F238E27FC236}">
                  <a16:creationId xmlns:a16="http://schemas.microsoft.com/office/drawing/2014/main" id="{5FBB23DF-0285-4F6E-A3B8-154B2DC49EA5}"/>
                </a:ext>
              </a:extLst>
            </p:cNvPr>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sp>
          <p:nvSpPr>
            <p:cNvPr id="19" name="TextBox 18">
              <a:extLst>
                <a:ext uri="{FF2B5EF4-FFF2-40B4-BE49-F238E27FC236}">
                  <a16:creationId xmlns:a16="http://schemas.microsoft.com/office/drawing/2014/main" id="{002C0B1A-DE8C-48A9-97FF-D91AC5CCE02F}"/>
                </a:ext>
              </a:extLst>
            </p:cNvPr>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20" name="Group 19">
            <a:extLst>
              <a:ext uri="{FF2B5EF4-FFF2-40B4-BE49-F238E27FC236}">
                <a16:creationId xmlns:a16="http://schemas.microsoft.com/office/drawing/2014/main" id="{3F6090EB-42BC-4C46-8F11-819312DA70A4}"/>
              </a:ext>
            </a:extLst>
          </p:cNvPr>
          <p:cNvGrpSpPr/>
          <p:nvPr/>
        </p:nvGrpSpPr>
        <p:grpSpPr>
          <a:xfrm>
            <a:off x="6755540" y="5045406"/>
            <a:ext cx="1889554" cy="1056545"/>
            <a:chOff x="-475008" y="1114178"/>
            <a:chExt cx="2853506" cy="1056545"/>
          </a:xfrm>
        </p:grpSpPr>
        <p:sp>
          <p:nvSpPr>
            <p:cNvPr id="21" name="TextBox 20">
              <a:extLst>
                <a:ext uri="{FF2B5EF4-FFF2-40B4-BE49-F238E27FC236}">
                  <a16:creationId xmlns:a16="http://schemas.microsoft.com/office/drawing/2014/main" id="{D68EB298-71BD-4BC4-88A9-88E4668F011C}"/>
                </a:ext>
              </a:extLst>
            </p:cNvPr>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75FB4CC8-2F4A-43D2-A186-7A942C5EAAA7}"/>
                </a:ext>
              </a:extLst>
            </p:cNvPr>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23" name="Group 22">
            <a:extLst>
              <a:ext uri="{FF2B5EF4-FFF2-40B4-BE49-F238E27FC236}">
                <a16:creationId xmlns:a16="http://schemas.microsoft.com/office/drawing/2014/main" id="{7B3C8604-0E67-41CC-BFB7-1F5135716123}"/>
              </a:ext>
            </a:extLst>
          </p:cNvPr>
          <p:cNvGrpSpPr/>
          <p:nvPr/>
        </p:nvGrpSpPr>
        <p:grpSpPr>
          <a:xfrm>
            <a:off x="9418226" y="5045406"/>
            <a:ext cx="1889554" cy="1056545"/>
            <a:chOff x="-475008" y="1114178"/>
            <a:chExt cx="2853506" cy="1056545"/>
          </a:xfrm>
        </p:grpSpPr>
        <p:sp>
          <p:nvSpPr>
            <p:cNvPr id="24" name="TextBox 23">
              <a:extLst>
                <a:ext uri="{FF2B5EF4-FFF2-40B4-BE49-F238E27FC236}">
                  <a16:creationId xmlns:a16="http://schemas.microsoft.com/office/drawing/2014/main" id="{9ED718FB-E601-44A1-9392-704ACDA288B6}"/>
                </a:ext>
              </a:extLst>
            </p:cNvPr>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sp>
          <p:nvSpPr>
            <p:cNvPr id="25" name="TextBox 24">
              <a:extLst>
                <a:ext uri="{FF2B5EF4-FFF2-40B4-BE49-F238E27FC236}">
                  <a16:creationId xmlns:a16="http://schemas.microsoft.com/office/drawing/2014/main" id="{ABB74499-4EEE-4640-801A-FB60AC46F451}"/>
                </a:ext>
              </a:extLst>
            </p:cNvPr>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sp>
        <p:nvSpPr>
          <p:cNvPr id="26" name="TextBox 25">
            <a:extLst>
              <a:ext uri="{FF2B5EF4-FFF2-40B4-BE49-F238E27FC236}">
                <a16:creationId xmlns:a16="http://schemas.microsoft.com/office/drawing/2014/main" id="{8D42E9A0-ACAA-4E61-BD52-E857523A64DE}"/>
              </a:ext>
            </a:extLst>
          </p:cNvPr>
          <p:cNvSpPr txBox="1"/>
          <p:nvPr/>
        </p:nvSpPr>
        <p:spPr>
          <a:xfrm>
            <a:off x="780223"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01</a:t>
            </a:r>
            <a:endParaRPr lang="ko-KR" altLang="en-US" sz="3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D83A2732-C57B-41AD-B584-D67C9A22D16E}"/>
              </a:ext>
            </a:extLst>
          </p:cNvPr>
          <p:cNvSpPr txBox="1"/>
          <p:nvPr/>
        </p:nvSpPr>
        <p:spPr>
          <a:xfrm>
            <a:off x="3432884"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02</a:t>
            </a:r>
            <a:endParaRPr lang="ko-KR" altLang="en-US" sz="32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1D88974F-B943-4327-AF3C-8243DAFB286B}"/>
              </a:ext>
            </a:extLst>
          </p:cNvPr>
          <p:cNvSpPr txBox="1"/>
          <p:nvPr/>
        </p:nvSpPr>
        <p:spPr>
          <a:xfrm>
            <a:off x="6085545"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03</a:t>
            </a:r>
            <a:endParaRPr lang="ko-KR" altLang="en-US" sz="3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EFBED653-BFEF-47E3-AD53-60216340C55A}"/>
              </a:ext>
            </a:extLst>
          </p:cNvPr>
          <p:cNvSpPr txBox="1"/>
          <p:nvPr/>
        </p:nvSpPr>
        <p:spPr>
          <a:xfrm>
            <a:off x="8738205"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04</a:t>
            </a:r>
            <a:endParaRPr lang="ko-KR" altLang="en-US" sz="3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BA86D426-F69E-416E-9C22-63B9D89730A6}"/>
              </a:ext>
            </a:extLst>
          </p:cNvPr>
          <p:cNvSpPr txBox="1"/>
          <p:nvPr/>
        </p:nvSpPr>
        <p:spPr>
          <a:xfrm>
            <a:off x="8418930" y="3696327"/>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04</a:t>
            </a:r>
            <a:endParaRPr lang="ko-KR" altLang="en-US" sz="20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C84B3963-C4FE-45B6-98F3-FCFEADBD14D7}"/>
              </a:ext>
            </a:extLst>
          </p:cNvPr>
          <p:cNvSpPr txBox="1"/>
          <p:nvPr/>
        </p:nvSpPr>
        <p:spPr>
          <a:xfrm>
            <a:off x="7299433" y="2731053"/>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03</a:t>
            </a:r>
            <a:endParaRPr lang="ko-KR" altLang="en-US" sz="20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49F01D69-8D4D-41F3-A788-F85FE172F8AE}"/>
              </a:ext>
            </a:extLst>
          </p:cNvPr>
          <p:cNvSpPr txBox="1"/>
          <p:nvPr/>
        </p:nvSpPr>
        <p:spPr>
          <a:xfrm>
            <a:off x="6165764" y="2743249"/>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02</a:t>
            </a:r>
            <a:endParaRPr lang="ko-KR" altLang="en-US" sz="20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8F9822D5-C31A-44C6-AA67-364725436D6D}"/>
              </a:ext>
            </a:extLst>
          </p:cNvPr>
          <p:cNvSpPr txBox="1"/>
          <p:nvPr/>
        </p:nvSpPr>
        <p:spPr>
          <a:xfrm>
            <a:off x="5516092" y="3324793"/>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01</a:t>
            </a:r>
            <a:endParaRPr lang="ko-KR" altLang="en-US" sz="2000" b="1" dirty="0">
              <a:solidFill>
                <a:schemeClr val="tx1">
                  <a:lumMod val="75000"/>
                  <a:lumOff val="25000"/>
                </a:schemeClr>
              </a:solidFill>
              <a:cs typeface="Arial" pitchFamily="34" charset="0"/>
            </a:endParaRPr>
          </a:p>
        </p:txBody>
      </p:sp>
      <p:sp>
        <p:nvSpPr>
          <p:cNvPr id="34" name="Isosceles Triangle 33">
            <a:extLst>
              <a:ext uri="{FF2B5EF4-FFF2-40B4-BE49-F238E27FC236}">
                <a16:creationId xmlns:a16="http://schemas.microsoft.com/office/drawing/2014/main" id="{5CB9EEEB-68F3-4D41-A771-A025C1BCAC50}"/>
              </a:ext>
            </a:extLst>
          </p:cNvPr>
          <p:cNvSpPr/>
          <p:nvPr/>
        </p:nvSpPr>
        <p:spPr>
          <a:xfrm>
            <a:off x="6022192" y="1745673"/>
            <a:ext cx="147616" cy="2446812"/>
          </a:xfrm>
          <a:prstGeom prst="triangle">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879223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52D0246-C63D-445E-A189-C7D573CAC569}"/>
              </a:ext>
            </a:extLst>
          </p:cNvPr>
          <p:cNvSpPr>
            <a:spLocks noGrp="1"/>
          </p:cNvSpPr>
          <p:nvPr>
            <p:ph type="pic" sz="quarter" idx="65"/>
          </p:nvPr>
        </p:nvSpPr>
        <p:spPr/>
      </p:sp>
      <p:sp>
        <p:nvSpPr>
          <p:cNvPr id="3" name="직사각형 2">
            <a:extLst>
              <a:ext uri="{FF2B5EF4-FFF2-40B4-BE49-F238E27FC236}">
                <a16:creationId xmlns:a16="http://schemas.microsoft.com/office/drawing/2014/main" id="{A96865CE-F335-4B81-A5F1-075A491F59B0}"/>
              </a:ext>
            </a:extLst>
          </p:cNvPr>
          <p:cNvSpPr/>
          <p:nvPr/>
        </p:nvSpPr>
        <p:spPr>
          <a:xfrm>
            <a:off x="5960445" y="222926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40948F31-48B5-447A-90EF-1103F1BFC52C}"/>
              </a:ext>
            </a:extLst>
          </p:cNvPr>
          <p:cNvSpPr/>
          <p:nvPr/>
        </p:nvSpPr>
        <p:spPr>
          <a:xfrm>
            <a:off x="6757919" y="463014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84E75B25-13E6-4BD4-AD64-67DDB68AD971}"/>
              </a:ext>
            </a:extLst>
          </p:cNvPr>
          <p:cNvSpPr/>
          <p:nvPr/>
        </p:nvSpPr>
        <p:spPr>
          <a:xfrm>
            <a:off x="7553854" y="303651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47006CEA-219C-494B-B57C-6B728C226DBF}"/>
              </a:ext>
            </a:extLst>
          </p:cNvPr>
          <p:cNvSpPr/>
          <p:nvPr/>
        </p:nvSpPr>
        <p:spPr>
          <a:xfrm>
            <a:off x="10746826" y="63563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287DD349-0E78-4365-84FF-6168DCC001B0}"/>
              </a:ext>
            </a:extLst>
          </p:cNvPr>
          <p:cNvSpPr/>
          <p:nvPr/>
        </p:nvSpPr>
        <p:spPr>
          <a:xfrm>
            <a:off x="8351328" y="144288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15C1B7C-EBEF-4BF9-B395-70ABCD83376E}"/>
              </a:ext>
            </a:extLst>
          </p:cNvPr>
          <p:cNvSpPr/>
          <p:nvPr/>
        </p:nvSpPr>
        <p:spPr>
          <a:xfrm>
            <a:off x="5955830" y="2250130"/>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EB52D5DD-0F7B-4936-AB3B-80486B9F36E8}"/>
              </a:ext>
            </a:extLst>
          </p:cNvPr>
          <p:cNvSpPr/>
          <p:nvPr/>
        </p:nvSpPr>
        <p:spPr>
          <a:xfrm>
            <a:off x="8351328" y="384376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7">
            <a:extLst>
              <a:ext uri="{FF2B5EF4-FFF2-40B4-BE49-F238E27FC236}">
                <a16:creationId xmlns:a16="http://schemas.microsoft.com/office/drawing/2014/main" id="{C1D483F0-3207-4C6B-8B3A-E6556217DB3B}"/>
              </a:ext>
            </a:extLst>
          </p:cNvPr>
          <p:cNvSpPr/>
          <p:nvPr/>
        </p:nvSpPr>
        <p:spPr>
          <a:xfrm>
            <a:off x="4367035" y="1432561"/>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18">
            <a:extLst>
              <a:ext uri="{FF2B5EF4-FFF2-40B4-BE49-F238E27FC236}">
                <a16:creationId xmlns:a16="http://schemas.microsoft.com/office/drawing/2014/main" id="{63C41553-6A51-4FA4-BF19-02170200924E}"/>
              </a:ext>
            </a:extLst>
          </p:cNvPr>
          <p:cNvSpPr/>
          <p:nvPr/>
        </p:nvSpPr>
        <p:spPr>
          <a:xfrm>
            <a:off x="4367035" y="3826512"/>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19">
            <a:extLst>
              <a:ext uri="{FF2B5EF4-FFF2-40B4-BE49-F238E27FC236}">
                <a16:creationId xmlns:a16="http://schemas.microsoft.com/office/drawing/2014/main" id="{B8D159BA-1309-4957-87BB-FE3185352A13}"/>
              </a:ext>
            </a:extLst>
          </p:cNvPr>
          <p:cNvSpPr/>
          <p:nvPr/>
        </p:nvSpPr>
        <p:spPr>
          <a:xfrm>
            <a:off x="5164509" y="4627244"/>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192DE0AE-0633-4BA7-94F6-979389C83C1A}"/>
              </a:ext>
            </a:extLst>
          </p:cNvPr>
          <p:cNvSpPr txBox="1"/>
          <p:nvPr/>
        </p:nvSpPr>
        <p:spPr>
          <a:xfrm>
            <a:off x="824743" y="635634"/>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Layout</a:t>
            </a:r>
          </a:p>
          <a:p>
            <a:pPr algn="r"/>
            <a:r>
              <a:rPr lang="en-GB" altLang="ko-KR" sz="3200" dirty="0">
                <a:cs typeface="Arial" pitchFamily="34" charset="0"/>
              </a:rPr>
              <a:t>Clean Text Slide for your Presentation</a:t>
            </a:r>
            <a:endParaRPr lang="ko-KR" altLang="en-US" sz="3200" dirty="0">
              <a:cs typeface="Arial" pitchFamily="34" charset="0"/>
            </a:endParaRPr>
          </a:p>
        </p:txBody>
      </p:sp>
      <p:sp>
        <p:nvSpPr>
          <p:cNvPr id="16" name="TextBox 15">
            <a:extLst>
              <a:ext uri="{FF2B5EF4-FFF2-40B4-BE49-F238E27FC236}">
                <a16:creationId xmlns:a16="http://schemas.microsoft.com/office/drawing/2014/main" id="{3E19CC33-13FE-4903-A513-5E5BC4A04CB3}"/>
              </a:ext>
            </a:extLst>
          </p:cNvPr>
          <p:cNvSpPr txBox="1"/>
          <p:nvPr/>
        </p:nvSpPr>
        <p:spPr>
          <a:xfrm>
            <a:off x="1041178" y="3167307"/>
            <a:ext cx="2880783" cy="2492990"/>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pPr algn="r"/>
            <a:r>
              <a:rPr lang="en-US" altLang="ko-KR" sz="1200" dirty="0">
                <a:solidFill>
                  <a:schemeClr val="tx1">
                    <a:lumMod val="75000"/>
                    <a:lumOff val="25000"/>
                  </a:schemeClr>
                </a:solidFill>
                <a:cs typeface="Arial" pitchFamily="34" charset="0"/>
              </a:rPr>
              <a:t>Easy to change colors, photos and Text. You can simply impress your audience and add a unique zing and appeal to your Presentations. </a:t>
            </a:r>
          </a:p>
        </p:txBody>
      </p:sp>
      <p:sp>
        <p:nvSpPr>
          <p:cNvPr id="18" name="TextBox 17">
            <a:extLst>
              <a:ext uri="{FF2B5EF4-FFF2-40B4-BE49-F238E27FC236}">
                <a16:creationId xmlns:a16="http://schemas.microsoft.com/office/drawing/2014/main" id="{4C6F7909-332B-4873-AECE-DBF7A1C871D3}"/>
              </a:ext>
            </a:extLst>
          </p:cNvPr>
          <p:cNvSpPr txBox="1"/>
          <p:nvPr/>
        </p:nvSpPr>
        <p:spPr>
          <a:xfrm>
            <a:off x="1479957" y="6068475"/>
            <a:ext cx="2371794" cy="307777"/>
          </a:xfrm>
          <a:prstGeom prst="rect">
            <a:avLst/>
          </a:prstGeom>
          <a:solidFill>
            <a:schemeClr val="accent4"/>
          </a:solid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2991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Table 2">
            <a:extLst>
              <a:ext uri="{FF2B5EF4-FFF2-40B4-BE49-F238E27FC236}">
                <a16:creationId xmlns:a16="http://schemas.microsoft.com/office/drawing/2014/main" id="{900793D3-7CDB-4062-B4D1-E4CEDA00766F}"/>
              </a:ext>
            </a:extLst>
          </p:cNvPr>
          <p:cNvGraphicFramePr>
            <a:graphicFrameLocks noGrp="1"/>
          </p:cNvGraphicFramePr>
          <p:nvPr>
            <p:extLst>
              <p:ext uri="{D42A27DB-BD31-4B8C-83A1-F6EECF244321}">
                <p14:modId xmlns:p14="http://schemas.microsoft.com/office/powerpoint/2010/main" val="225903054"/>
              </p:ext>
            </p:extLst>
          </p:nvPr>
        </p:nvGraphicFramePr>
        <p:xfrm>
          <a:off x="940528" y="1785260"/>
          <a:ext cx="10328363" cy="4286334"/>
        </p:xfrm>
        <a:graphic>
          <a:graphicData uri="http://schemas.openxmlformats.org/drawingml/2006/table">
            <a:tbl>
              <a:tblPr firstRow="1" lastCol="1" bandRow="1" bandCol="1">
                <a:tableStyleId>{5C22544A-7EE6-4342-B048-85BDC9FD1C3A}</a:tableStyleId>
              </a:tblPr>
              <a:tblGrid>
                <a:gridCol w="2810438">
                  <a:extLst>
                    <a:ext uri="{9D8B030D-6E8A-4147-A177-3AD203B41FA5}">
                      <a16:colId xmlns:a16="http://schemas.microsoft.com/office/drawing/2014/main" val="20000"/>
                    </a:ext>
                  </a:extLst>
                </a:gridCol>
                <a:gridCol w="306301">
                  <a:extLst>
                    <a:ext uri="{9D8B030D-6E8A-4147-A177-3AD203B41FA5}">
                      <a16:colId xmlns:a16="http://schemas.microsoft.com/office/drawing/2014/main" val="20001"/>
                    </a:ext>
                  </a:extLst>
                </a:gridCol>
                <a:gridCol w="2014676">
                  <a:extLst>
                    <a:ext uri="{9D8B030D-6E8A-4147-A177-3AD203B41FA5}">
                      <a16:colId xmlns:a16="http://schemas.microsoft.com/office/drawing/2014/main" val="20002"/>
                    </a:ext>
                  </a:extLst>
                </a:gridCol>
                <a:gridCol w="278678">
                  <a:extLst>
                    <a:ext uri="{9D8B030D-6E8A-4147-A177-3AD203B41FA5}">
                      <a16:colId xmlns:a16="http://schemas.microsoft.com/office/drawing/2014/main" val="20003"/>
                    </a:ext>
                  </a:extLst>
                </a:gridCol>
                <a:gridCol w="270778">
                  <a:extLst>
                    <a:ext uri="{9D8B030D-6E8A-4147-A177-3AD203B41FA5}">
                      <a16:colId xmlns:a16="http://schemas.microsoft.com/office/drawing/2014/main" val="20004"/>
                    </a:ext>
                  </a:extLst>
                </a:gridCol>
                <a:gridCol w="1923100">
                  <a:extLst>
                    <a:ext uri="{9D8B030D-6E8A-4147-A177-3AD203B41FA5}">
                      <a16:colId xmlns:a16="http://schemas.microsoft.com/office/drawing/2014/main" val="20005"/>
                    </a:ext>
                  </a:extLst>
                </a:gridCol>
                <a:gridCol w="265256">
                  <a:extLst>
                    <a:ext uri="{9D8B030D-6E8A-4147-A177-3AD203B41FA5}">
                      <a16:colId xmlns:a16="http://schemas.microsoft.com/office/drawing/2014/main" val="20006"/>
                    </a:ext>
                  </a:extLst>
                </a:gridCol>
                <a:gridCol w="284201">
                  <a:extLst>
                    <a:ext uri="{9D8B030D-6E8A-4147-A177-3AD203B41FA5}">
                      <a16:colId xmlns:a16="http://schemas.microsoft.com/office/drawing/2014/main" val="20007"/>
                    </a:ext>
                  </a:extLst>
                </a:gridCol>
                <a:gridCol w="1910054">
                  <a:extLst>
                    <a:ext uri="{9D8B030D-6E8A-4147-A177-3AD203B41FA5}">
                      <a16:colId xmlns:a16="http://schemas.microsoft.com/office/drawing/2014/main" val="20008"/>
                    </a:ext>
                  </a:extLst>
                </a:gridCol>
                <a:gridCol w="264881">
                  <a:extLst>
                    <a:ext uri="{9D8B030D-6E8A-4147-A177-3AD203B41FA5}">
                      <a16:colId xmlns:a16="http://schemas.microsoft.com/office/drawing/2014/main" val="20009"/>
                    </a:ext>
                  </a:extLst>
                </a:gridCol>
              </a:tblGrid>
              <a:tr h="419708">
                <a:tc>
                  <a:txBody>
                    <a:bodyPr/>
                    <a:lstStyle/>
                    <a:p>
                      <a:pPr lvl="0" algn="ctr">
                        <a:lnSpc>
                          <a:spcPct val="100000"/>
                        </a:lnSpc>
                      </a:pPr>
                      <a:r>
                        <a:rPr lang="en-JM" altLang="ko-KR" sz="1400" b="1" spc="0" dirty="0">
                          <a:solidFill>
                            <a:schemeClr val="bg1"/>
                          </a:solidFill>
                          <a:latin typeface="+mn-lt"/>
                          <a:cs typeface="Arial" pitchFamily="34" charset="0"/>
                        </a:rPr>
                        <a:t>TITLE</a:t>
                      </a: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lvl="0" algn="ctr">
                        <a:lnSpc>
                          <a:spcPct val="100000"/>
                        </a:lnSpc>
                      </a:pPr>
                      <a:r>
                        <a:rPr lang="en-JM" altLang="ko-KR" sz="1400" b="1" spc="0" dirty="0">
                          <a:solidFill>
                            <a:schemeClr val="bg1"/>
                          </a:solidFill>
                          <a:latin typeface="+mn-lt"/>
                          <a:cs typeface="Arial" pitchFamily="34" charset="0"/>
                        </a:rPr>
                        <a:t>A TITLE</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lvl="0" algn="ctr">
                        <a:lnSpc>
                          <a:spcPct val="100000"/>
                        </a:lnSpc>
                      </a:pPr>
                      <a:r>
                        <a:rPr lang="en-JM" altLang="ko-KR" sz="1400" b="1" spc="0" dirty="0">
                          <a:solidFill>
                            <a:schemeClr val="bg1"/>
                          </a:solidFill>
                          <a:latin typeface="+mn-lt"/>
                          <a:cs typeface="Arial" pitchFamily="34" charset="0"/>
                        </a:rPr>
                        <a:t>B TITLE</a:t>
                      </a: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1400" b="1" spc="0" dirty="0">
                          <a:solidFill>
                            <a:schemeClr val="bg1"/>
                          </a:solidFill>
                          <a:latin typeface="+mn-lt"/>
                          <a:cs typeface="Arial" pitchFamily="34" charset="0"/>
                        </a:rPr>
                        <a:t>C TITLE</a:t>
                      </a: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303087">
                <a:tc>
                  <a:txBody>
                    <a:bodyPr/>
                    <a:lstStyle/>
                    <a:p>
                      <a:pPr algn="l"/>
                      <a:r>
                        <a:rPr lang="en-US" altLang="ko-KR" sz="1200" dirty="0">
                          <a:solidFill>
                            <a:schemeClr val="tx1">
                              <a:lumMod val="75000"/>
                              <a:lumOff val="25000"/>
                            </a:schemeClr>
                          </a:solidFill>
                          <a:latin typeface="+mn-lt"/>
                          <a:cs typeface="Arial" pitchFamily="34" charset="0"/>
                        </a:rPr>
                        <a:t>Replaced with your own text. </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363706">
                <a:tc>
                  <a:txBody>
                    <a:bodyPr/>
                    <a:lstStyle/>
                    <a:p>
                      <a:pPr algn="l"/>
                      <a:r>
                        <a:rPr lang="en-JM" sz="1200" kern="1200" dirty="0">
                          <a:solidFill>
                            <a:schemeClr val="tx1">
                              <a:lumMod val="75000"/>
                              <a:lumOff val="25000"/>
                            </a:schemeClr>
                          </a:solidFill>
                          <a:latin typeface="+mn-lt"/>
                          <a:cs typeface="Arial" pitchFamily="34" charset="0"/>
                        </a:rPr>
                        <a:t>PowerPiont Template</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1200" kern="1200" dirty="0">
                          <a:solidFill>
                            <a:schemeClr val="tx1">
                              <a:lumMod val="75000"/>
                              <a:lumOff val="25000"/>
                            </a:schemeClr>
                          </a:solidFill>
                          <a:latin typeface="+mn-lt"/>
                          <a:cs typeface="Arial" pitchFamily="34" charset="0"/>
                        </a:rPr>
                        <a:t>Content Here</a:t>
                      </a:r>
                      <a:endParaRPr lang="en-JM"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363706">
                <a:tc>
                  <a:txBody>
                    <a:bodyPr/>
                    <a:lstStyle/>
                    <a:p>
                      <a:pPr algn="l"/>
                      <a:r>
                        <a:rPr lang="en-US" altLang="ko-KR" sz="1200" dirty="0">
                          <a:solidFill>
                            <a:schemeClr val="tx1">
                              <a:lumMod val="75000"/>
                              <a:lumOff val="25000"/>
                            </a:schemeClr>
                          </a:solidFill>
                          <a:latin typeface="+mn-lt"/>
                          <a:cs typeface="Arial" pitchFamily="34" charset="0"/>
                        </a:rPr>
                        <a:t>Replaced with your own text. </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363706">
                <a:tc>
                  <a:txBody>
                    <a:bodyPr/>
                    <a:lstStyle/>
                    <a:p>
                      <a:pPr algn="l"/>
                      <a:r>
                        <a:rPr lang="en-JM" altLang="ko-KR" sz="1200" kern="1200" dirty="0">
                          <a:solidFill>
                            <a:schemeClr val="tx1">
                              <a:lumMod val="75000"/>
                              <a:lumOff val="25000"/>
                            </a:schemeClr>
                          </a:solidFill>
                          <a:latin typeface="+mn-lt"/>
                          <a:cs typeface="Arial" pitchFamily="34" charset="0"/>
                        </a:rPr>
                        <a:t>PowerPiont Template</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kern="1200" dirty="0">
                          <a:solidFill>
                            <a:schemeClr val="tx1">
                              <a:lumMod val="75000"/>
                              <a:lumOff val="25000"/>
                            </a:schemeClr>
                          </a:solidFill>
                          <a:latin typeface="+mn-lt"/>
                          <a:cs typeface="Arial" pitchFamily="34" charset="0"/>
                        </a:rPr>
                        <a:t>Content Here</a:t>
                      </a:r>
                      <a:endParaRPr lang="en-JM"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363706">
                <a:tc>
                  <a:txBody>
                    <a:bodyPr/>
                    <a:lstStyle/>
                    <a:p>
                      <a:pPr algn="l"/>
                      <a:r>
                        <a:rPr lang="en-US" altLang="ko-KR" sz="1200" dirty="0">
                          <a:solidFill>
                            <a:schemeClr val="tx1">
                              <a:lumMod val="75000"/>
                              <a:lumOff val="25000"/>
                            </a:schemeClr>
                          </a:solidFill>
                          <a:latin typeface="+mn-lt"/>
                          <a:cs typeface="Arial" pitchFamily="34" charset="0"/>
                        </a:rPr>
                        <a:t>Replaced with your own text. </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363706">
                <a:tc>
                  <a:txBody>
                    <a:bodyPr/>
                    <a:lstStyle/>
                    <a:p>
                      <a:pPr algn="l"/>
                      <a:r>
                        <a:rPr lang="en-JM" sz="1200" kern="1200" dirty="0">
                          <a:solidFill>
                            <a:schemeClr val="tx1">
                              <a:lumMod val="75000"/>
                              <a:lumOff val="25000"/>
                            </a:schemeClr>
                          </a:solidFill>
                          <a:latin typeface="+mn-lt"/>
                          <a:cs typeface="Arial" pitchFamily="34" charset="0"/>
                        </a:rPr>
                        <a:t>PowerPiont Template</a:t>
                      </a:r>
                      <a:endParaRPr lang="en-JM"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1200" kern="1200" dirty="0">
                          <a:solidFill>
                            <a:schemeClr val="tx1">
                              <a:lumMod val="75000"/>
                              <a:lumOff val="25000"/>
                            </a:schemeClr>
                          </a:solidFill>
                          <a:latin typeface="+mn-lt"/>
                          <a:cs typeface="Arial" pitchFamily="34" charset="0"/>
                        </a:rPr>
                        <a:t>Content Here</a:t>
                      </a:r>
                      <a:endParaRPr lang="en-JM"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6"/>
                  </a:ext>
                </a:extLst>
              </a:tr>
              <a:tr h="363706">
                <a:tc>
                  <a:txBody>
                    <a:bodyPr/>
                    <a:lstStyle/>
                    <a:p>
                      <a:pPr algn="l"/>
                      <a:r>
                        <a:rPr lang="en-US" altLang="ko-KR" sz="1200" dirty="0">
                          <a:solidFill>
                            <a:schemeClr val="tx1">
                              <a:lumMod val="75000"/>
                              <a:lumOff val="25000"/>
                            </a:schemeClr>
                          </a:solidFill>
                          <a:latin typeface="+mn-lt"/>
                          <a:cs typeface="Arial" pitchFamily="34" charset="0"/>
                        </a:rPr>
                        <a:t>Replaced with your own text. </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7"/>
                  </a:ext>
                </a:extLst>
              </a:tr>
              <a:tr h="363706">
                <a:tc>
                  <a:txBody>
                    <a:bodyPr/>
                    <a:lstStyle/>
                    <a:p>
                      <a:pPr algn="l"/>
                      <a:r>
                        <a:rPr lang="en-JM" altLang="ko-KR" sz="1200" kern="1200" dirty="0">
                          <a:solidFill>
                            <a:schemeClr val="tx1">
                              <a:lumMod val="75000"/>
                              <a:lumOff val="25000"/>
                            </a:schemeClr>
                          </a:solidFill>
                          <a:latin typeface="+mn-lt"/>
                          <a:cs typeface="Arial" pitchFamily="34" charset="0"/>
                        </a:rPr>
                        <a:t>PowerPiont Template</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kern="1200" dirty="0">
                          <a:solidFill>
                            <a:schemeClr val="tx1">
                              <a:lumMod val="75000"/>
                              <a:lumOff val="25000"/>
                            </a:schemeClr>
                          </a:solidFill>
                          <a:latin typeface="+mn-lt"/>
                          <a:cs typeface="Arial" pitchFamily="34" charset="0"/>
                        </a:rPr>
                        <a:t>Content Here</a:t>
                      </a:r>
                      <a:endParaRPr lang="en-JM"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0" kern="1200" dirty="0">
                          <a:solidFill>
                            <a:schemeClr val="tx1">
                              <a:lumMod val="75000"/>
                              <a:lumOff val="25000"/>
                            </a:schemeClr>
                          </a:solidFill>
                          <a:latin typeface="+mn-lt"/>
                          <a:cs typeface="Arial" pitchFamily="34" charset="0"/>
                        </a:rPr>
                        <a:t>Content Here</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en-JM" altLang="ko-KR" sz="1200" b="0" dirty="0">
                        <a:solidFill>
                          <a:schemeClr val="tx1">
                            <a:lumMod val="75000"/>
                            <a:lumOff val="25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r h="419708">
                <a:tc>
                  <a:txBody>
                    <a:bodyPr/>
                    <a:lstStyle/>
                    <a:p>
                      <a:pPr algn="l"/>
                      <a:r>
                        <a:rPr lang="en-JM" altLang="ko-KR" sz="1200" dirty="0">
                          <a:solidFill>
                            <a:schemeClr val="tx1">
                              <a:lumMod val="75000"/>
                              <a:lumOff val="25000"/>
                            </a:schemeClr>
                          </a:solidFill>
                          <a:latin typeface="+mn-lt"/>
                          <a:cs typeface="Arial" pitchFamily="34" charset="0"/>
                        </a:rPr>
                        <a:t>Content Here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1" baseline="0" dirty="0">
                          <a:solidFill>
                            <a:schemeClr val="bg1"/>
                          </a:solidFill>
                          <a:latin typeface="+mn-lt"/>
                          <a:cs typeface="Arial" pitchFamily="34" charset="0"/>
                        </a:rPr>
                        <a:t>Text Here</a:t>
                      </a:r>
                      <a:endParaRPr lang="en-JM" altLang="ko-KR" sz="1200" b="1" baseline="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b="1" baseline="0" dirty="0">
                          <a:solidFill>
                            <a:schemeClr val="bg1"/>
                          </a:solidFill>
                          <a:latin typeface="+mn-lt"/>
                          <a:cs typeface="Arial" pitchFamily="34" charset="0"/>
                        </a:rPr>
                        <a:t>Text</a:t>
                      </a:r>
                      <a:endParaRPr lang="en-JM" altLang="ko-KR" sz="1200" b="1" baseline="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1" kern="1200" baseline="0" dirty="0">
                          <a:solidFill>
                            <a:schemeClr val="bg1"/>
                          </a:solidFill>
                          <a:latin typeface="+mn-lt"/>
                          <a:cs typeface="Arial" pitchFamily="34" charset="0"/>
                        </a:rPr>
                        <a:t>Content Here</a:t>
                      </a:r>
                      <a:endParaRPr lang="en-JM" altLang="ko-KR" sz="1200" b="1" baseline="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142240">
                <a:tc rowSpan="3">
                  <a:txBody>
                    <a:bodyPr/>
                    <a:lstStyle/>
                    <a:p>
                      <a:pPr algn="l"/>
                      <a:endParaRPr lang="en-JM" altLang="ko-KR" sz="1200" dirty="0">
                        <a:solidFill>
                          <a:schemeClr val="tx1">
                            <a:lumMod val="50000"/>
                            <a:lumOff val="50000"/>
                          </a:schemeClr>
                        </a:solidFill>
                        <a:latin typeface="+mn-lt"/>
                        <a:cs typeface="Arial"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3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38035">
                <a:tc vMerge="1">
                  <a:txBody>
                    <a:bodyPr/>
                    <a:lstStyle/>
                    <a:p>
                      <a:pPr latinLnBrk="1"/>
                      <a:endParaRPr lang="ko-KR"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20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1" dirty="0">
                        <a:solidFill>
                          <a:schemeClr val="bg1"/>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1" dirty="0">
                        <a:solidFill>
                          <a:schemeClr val="bg1"/>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JM" altLang="ko-KR" sz="12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117614">
                <a:tc vMerge="1">
                  <a:txBody>
                    <a:bodyPr/>
                    <a:lstStyle/>
                    <a:p>
                      <a:pPr latinLnBrk="1"/>
                      <a:endParaRPr lang="ko-KR"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00" b="0" baseline="0" dirty="0">
                        <a:solidFill>
                          <a:schemeClr val="tx1">
                            <a:lumMod val="50000"/>
                            <a:lumOff val="50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500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09FABD3-84F2-40E2-8678-69B9BE0D64B5}"/>
              </a:ext>
            </a:extLst>
          </p:cNvPr>
          <p:cNvSpPr>
            <a:spLocks noGrp="1"/>
          </p:cNvSpPr>
          <p:nvPr>
            <p:ph type="pic" sz="quarter" idx="14"/>
          </p:nvPr>
        </p:nvSpPr>
        <p:spPr/>
      </p:sp>
      <p:sp>
        <p:nvSpPr>
          <p:cNvPr id="4" name="TextBox 3">
            <a:extLst>
              <a:ext uri="{FF2B5EF4-FFF2-40B4-BE49-F238E27FC236}">
                <a16:creationId xmlns:a16="http://schemas.microsoft.com/office/drawing/2014/main" id="{5196A549-C0D5-4DFF-9A04-BDF881D9A56D}"/>
              </a:ext>
            </a:extLst>
          </p:cNvPr>
          <p:cNvSpPr txBox="1"/>
          <p:nvPr/>
        </p:nvSpPr>
        <p:spPr>
          <a:xfrm>
            <a:off x="1969099" y="4099762"/>
            <a:ext cx="8279346"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F73B1E66-F9B5-4232-97D1-4209DDF4FEB5}"/>
              </a:ext>
            </a:extLst>
          </p:cNvPr>
          <p:cNvSpPr txBox="1"/>
          <p:nvPr/>
        </p:nvSpPr>
        <p:spPr>
          <a:xfrm>
            <a:off x="1956327" y="4886641"/>
            <a:ext cx="8279346" cy="369332"/>
          </a:xfrm>
          <a:prstGeom prst="rect">
            <a:avLst/>
          </a:prstGeom>
          <a:noFill/>
        </p:spPr>
        <p:txBody>
          <a:bodyPr wrap="square" lIns="48000" tIns="0" rIns="24000" bIns="0" rtlCol="0">
            <a:spAutoFit/>
          </a:bodyPr>
          <a:lstStyle/>
          <a:p>
            <a:pPr algn="ctr"/>
            <a:r>
              <a:rPr lang="en-US" altLang="ko-KR" sz="2400" dirty="0">
                <a:solidFill>
                  <a:schemeClr val="bg1"/>
                </a:solidFill>
                <a:latin typeface="+mj-lt"/>
                <a:cs typeface="Arial" pitchFamily="34" charset="0"/>
              </a:rPr>
              <a:t>We Create Professional Presentation</a:t>
            </a:r>
            <a:endParaRPr lang="ko-KR" altLang="en-US" sz="2400" dirty="0">
              <a:solidFill>
                <a:schemeClr val="bg1"/>
              </a:solidFill>
              <a:latin typeface="+mj-lt"/>
              <a:cs typeface="Arial" pitchFamily="34" charset="0"/>
            </a:endParaRPr>
          </a:p>
        </p:txBody>
      </p:sp>
      <p:sp>
        <p:nvSpPr>
          <p:cNvPr id="6" name="Rectangle 5">
            <a:extLst>
              <a:ext uri="{FF2B5EF4-FFF2-40B4-BE49-F238E27FC236}">
                <a16:creationId xmlns:a16="http://schemas.microsoft.com/office/drawing/2014/main" id="{9ED73B2A-C251-45A3-B822-F4ED6A07B8EC}"/>
              </a:ext>
            </a:extLst>
          </p:cNvPr>
          <p:cNvSpPr/>
          <p:nvPr/>
        </p:nvSpPr>
        <p:spPr>
          <a:xfrm>
            <a:off x="1543050" y="5476875"/>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D0F159-FA95-4523-810B-E964C3A12B3E}"/>
              </a:ext>
            </a:extLst>
          </p:cNvPr>
          <p:cNvSpPr txBox="1"/>
          <p:nvPr/>
        </p:nvSpPr>
        <p:spPr>
          <a:xfrm>
            <a:off x="2047876" y="5656023"/>
            <a:ext cx="8121792"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r>
              <a:rPr lang="en-US" altLang="ko-KR" sz="1200" dirty="0">
                <a:solidFill>
                  <a:schemeClr val="bg1"/>
                </a:solidFill>
              </a:rPr>
              <a:t>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a:t>
            </a:r>
            <a:endParaRPr lang="en-US" altLang="ko-KR" sz="1200" dirty="0">
              <a:solidFill>
                <a:schemeClr val="bg1"/>
              </a:solidFill>
              <a:cs typeface="Arial" pitchFamily="34" charset="0"/>
            </a:endParaRPr>
          </a:p>
        </p:txBody>
      </p:sp>
      <p:sp>
        <p:nvSpPr>
          <p:cNvPr id="15" name="Freeform: Shape 14">
            <a:extLst>
              <a:ext uri="{FF2B5EF4-FFF2-40B4-BE49-F238E27FC236}">
                <a16:creationId xmlns:a16="http://schemas.microsoft.com/office/drawing/2014/main" id="{6A945C08-8C61-456D-8AC0-B465AC983C36}"/>
              </a:ext>
            </a:extLst>
          </p:cNvPr>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53668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9" name="Arc 38">
            <a:extLst>
              <a:ext uri="{FF2B5EF4-FFF2-40B4-BE49-F238E27FC236}">
                <a16:creationId xmlns:a16="http://schemas.microsoft.com/office/drawing/2014/main" id="{7E0A2826-8662-4C5F-8ECD-9228A0FA4B39}"/>
              </a:ext>
            </a:extLst>
          </p:cNvPr>
          <p:cNvSpPr/>
          <p:nvPr/>
        </p:nvSpPr>
        <p:spPr>
          <a:xfrm flipH="1">
            <a:off x="7470647"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3" name="Graphic 4">
            <a:extLst>
              <a:ext uri="{FF2B5EF4-FFF2-40B4-BE49-F238E27FC236}">
                <a16:creationId xmlns:a16="http://schemas.microsoft.com/office/drawing/2014/main" id="{4C4E4351-3005-4AD4-AE0F-779F2DFF1E47}"/>
              </a:ext>
            </a:extLst>
          </p:cNvPr>
          <p:cNvSpPr/>
          <p:nvPr/>
        </p:nvSpPr>
        <p:spPr>
          <a:xfrm flipH="1">
            <a:off x="8506407" y="2491410"/>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w="9525" cap="flat">
            <a:noFill/>
            <a:prstDash val="solid"/>
            <a:miter/>
          </a:ln>
        </p:spPr>
        <p:txBody>
          <a:bodyPr rtlCol="0" anchor="ctr"/>
          <a:lstStyle/>
          <a:p>
            <a:endParaRPr lang="en-US"/>
          </a:p>
        </p:txBody>
      </p:sp>
      <p:sp>
        <p:nvSpPr>
          <p:cNvPr id="4" name="Oval 3">
            <a:extLst>
              <a:ext uri="{FF2B5EF4-FFF2-40B4-BE49-F238E27FC236}">
                <a16:creationId xmlns:a16="http://schemas.microsoft.com/office/drawing/2014/main" id="{C6150010-A241-40AE-B693-6CCF2FC60A07}"/>
              </a:ext>
            </a:extLst>
          </p:cNvPr>
          <p:cNvSpPr/>
          <p:nvPr/>
        </p:nvSpPr>
        <p:spPr>
          <a:xfrm flipH="1">
            <a:off x="8610310" y="1968456"/>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6349815"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6" name="Group 5">
            <a:extLst>
              <a:ext uri="{FF2B5EF4-FFF2-40B4-BE49-F238E27FC236}">
                <a16:creationId xmlns:a16="http://schemas.microsoft.com/office/drawing/2014/main" id="{7558286B-5527-4B35-AD4F-3B7BF4A5A272}"/>
              </a:ext>
            </a:extLst>
          </p:cNvPr>
          <p:cNvGrpSpPr/>
          <p:nvPr/>
        </p:nvGrpSpPr>
        <p:grpSpPr>
          <a:xfrm flipH="1">
            <a:off x="1573587" y="1742081"/>
            <a:ext cx="4616540" cy="668469"/>
            <a:chOff x="4716014" y="1639851"/>
            <a:chExt cx="3888434" cy="668179"/>
          </a:xfrm>
        </p:grpSpPr>
        <p:sp>
          <p:nvSpPr>
            <p:cNvPr id="7" name="TextBox 6">
              <a:extLst>
                <a:ext uri="{FF2B5EF4-FFF2-40B4-BE49-F238E27FC236}">
                  <a16:creationId xmlns:a16="http://schemas.microsoft.com/office/drawing/2014/main" id="{C3AFE997-4902-4F36-8E03-42657E90924A}"/>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8" name="TextBox 7">
              <a:extLst>
                <a:ext uri="{FF2B5EF4-FFF2-40B4-BE49-F238E27FC236}">
                  <a16:creationId xmlns:a16="http://schemas.microsoft.com/office/drawing/2014/main" id="{D05B7BB3-476B-4EFA-8B0B-AB3B5B24BC30}"/>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9" name="Oval 8">
            <a:extLst>
              <a:ext uri="{FF2B5EF4-FFF2-40B4-BE49-F238E27FC236}">
                <a16:creationId xmlns:a16="http://schemas.microsoft.com/office/drawing/2014/main" id="{10779195-C1F9-46F6-BBB0-AC6619C7A224}"/>
              </a:ext>
            </a:extLst>
          </p:cNvPr>
          <p:cNvSpPr/>
          <p:nvPr/>
        </p:nvSpPr>
        <p:spPr>
          <a:xfrm flipH="1">
            <a:off x="5404188"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0" name="Group 9">
            <a:extLst>
              <a:ext uri="{FF2B5EF4-FFF2-40B4-BE49-F238E27FC236}">
                <a16:creationId xmlns:a16="http://schemas.microsoft.com/office/drawing/2014/main" id="{D8D1AA95-7312-45E3-9BAB-AD22F1DECD51}"/>
              </a:ext>
            </a:extLst>
          </p:cNvPr>
          <p:cNvGrpSpPr/>
          <p:nvPr/>
        </p:nvGrpSpPr>
        <p:grpSpPr>
          <a:xfrm flipH="1">
            <a:off x="627960" y="3578327"/>
            <a:ext cx="4616540" cy="668469"/>
            <a:chOff x="4716014" y="1639851"/>
            <a:chExt cx="3888434" cy="668179"/>
          </a:xfrm>
        </p:grpSpPr>
        <p:sp>
          <p:nvSpPr>
            <p:cNvPr id="11" name="TextBox 10">
              <a:extLst>
                <a:ext uri="{FF2B5EF4-FFF2-40B4-BE49-F238E27FC236}">
                  <a16:creationId xmlns:a16="http://schemas.microsoft.com/office/drawing/2014/main" id="{E81441A5-7011-4D83-A376-C8A5081ABF37}"/>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ABF536FA-07F3-43D4-8A4B-02E511A7BDE5}"/>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3" name="Oval 12">
            <a:extLst>
              <a:ext uri="{FF2B5EF4-FFF2-40B4-BE49-F238E27FC236}">
                <a16:creationId xmlns:a16="http://schemas.microsoft.com/office/drawing/2014/main" id="{476F4CD0-08EC-4375-826C-A9E7EA1B4C50}"/>
              </a:ext>
            </a:extLst>
          </p:cNvPr>
          <p:cNvSpPr/>
          <p:nvPr/>
        </p:nvSpPr>
        <p:spPr>
          <a:xfrm flipH="1">
            <a:off x="6473642"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4" name="Group 13">
            <a:extLst>
              <a:ext uri="{FF2B5EF4-FFF2-40B4-BE49-F238E27FC236}">
                <a16:creationId xmlns:a16="http://schemas.microsoft.com/office/drawing/2014/main" id="{66E82848-E953-43E9-B41C-AB3AF8D57E71}"/>
              </a:ext>
            </a:extLst>
          </p:cNvPr>
          <p:cNvGrpSpPr/>
          <p:nvPr/>
        </p:nvGrpSpPr>
        <p:grpSpPr>
          <a:xfrm flipH="1">
            <a:off x="1697414" y="5414573"/>
            <a:ext cx="4616540" cy="668469"/>
            <a:chOff x="4716014" y="1639851"/>
            <a:chExt cx="3888434" cy="668179"/>
          </a:xfrm>
        </p:grpSpPr>
        <p:sp>
          <p:nvSpPr>
            <p:cNvPr id="15" name="TextBox 14">
              <a:extLst>
                <a:ext uri="{FF2B5EF4-FFF2-40B4-BE49-F238E27FC236}">
                  <a16:creationId xmlns:a16="http://schemas.microsoft.com/office/drawing/2014/main" id="{534881C3-911F-441A-8CDE-1DE53AF12B3D}"/>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FF5DE792-2DAC-4024-9B67-8954E60A0994}"/>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7" name="Oval 16">
            <a:extLst>
              <a:ext uri="{FF2B5EF4-FFF2-40B4-BE49-F238E27FC236}">
                <a16:creationId xmlns:a16="http://schemas.microsoft.com/office/drawing/2014/main" id="{8D80F9A0-6C85-4B37-922B-5F9E59754C20}"/>
              </a:ext>
            </a:extLst>
          </p:cNvPr>
          <p:cNvSpPr/>
          <p:nvPr/>
        </p:nvSpPr>
        <p:spPr>
          <a:xfrm flipH="1">
            <a:off x="5654120" y="2743488"/>
            <a:ext cx="549613" cy="549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nvGrpSpPr>
          <p:cNvPr id="18" name="Group 17">
            <a:extLst>
              <a:ext uri="{FF2B5EF4-FFF2-40B4-BE49-F238E27FC236}">
                <a16:creationId xmlns:a16="http://schemas.microsoft.com/office/drawing/2014/main" id="{40DE418A-BE67-47E6-B938-DB1AF1EA6305}"/>
              </a:ext>
            </a:extLst>
          </p:cNvPr>
          <p:cNvGrpSpPr/>
          <p:nvPr/>
        </p:nvGrpSpPr>
        <p:grpSpPr>
          <a:xfrm flipH="1">
            <a:off x="877892" y="2660203"/>
            <a:ext cx="4616540" cy="668469"/>
            <a:chOff x="4716014" y="1639851"/>
            <a:chExt cx="3888434" cy="668179"/>
          </a:xfrm>
        </p:grpSpPr>
        <p:sp>
          <p:nvSpPr>
            <p:cNvPr id="19" name="TextBox 18">
              <a:extLst>
                <a:ext uri="{FF2B5EF4-FFF2-40B4-BE49-F238E27FC236}">
                  <a16:creationId xmlns:a16="http://schemas.microsoft.com/office/drawing/2014/main" id="{CFC5EFCE-8887-4312-927C-7BC025F77D72}"/>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0" name="TextBox 19">
              <a:extLst>
                <a:ext uri="{FF2B5EF4-FFF2-40B4-BE49-F238E27FC236}">
                  <a16:creationId xmlns:a16="http://schemas.microsoft.com/office/drawing/2014/main" id="{7207761B-348A-4E99-AD22-F60950E443B8}"/>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1" name="Oval 20">
            <a:extLst>
              <a:ext uri="{FF2B5EF4-FFF2-40B4-BE49-F238E27FC236}">
                <a16:creationId xmlns:a16="http://schemas.microsoft.com/office/drawing/2014/main" id="{96C9C49C-244A-4B48-BB07-7FB35C787A7B}"/>
              </a:ext>
            </a:extLst>
          </p:cNvPr>
          <p:cNvSpPr/>
          <p:nvPr/>
        </p:nvSpPr>
        <p:spPr>
          <a:xfrm flipH="1">
            <a:off x="5629737" y="4579734"/>
            <a:ext cx="549613" cy="549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22" name="Group 21">
            <a:extLst>
              <a:ext uri="{FF2B5EF4-FFF2-40B4-BE49-F238E27FC236}">
                <a16:creationId xmlns:a16="http://schemas.microsoft.com/office/drawing/2014/main" id="{643F7420-411B-4017-AB11-E0327A39854D}"/>
              </a:ext>
            </a:extLst>
          </p:cNvPr>
          <p:cNvGrpSpPr/>
          <p:nvPr/>
        </p:nvGrpSpPr>
        <p:grpSpPr>
          <a:xfrm flipH="1">
            <a:off x="853509" y="4496449"/>
            <a:ext cx="4616540" cy="668469"/>
            <a:chOff x="4716014" y="1639851"/>
            <a:chExt cx="3888434" cy="668179"/>
          </a:xfrm>
        </p:grpSpPr>
        <p:sp>
          <p:nvSpPr>
            <p:cNvPr id="23" name="TextBox 22">
              <a:extLst>
                <a:ext uri="{FF2B5EF4-FFF2-40B4-BE49-F238E27FC236}">
                  <a16:creationId xmlns:a16="http://schemas.microsoft.com/office/drawing/2014/main" id="{218E92E9-560F-4644-A5A8-8450CC8A59B2}"/>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4" name="TextBox 23">
              <a:extLst>
                <a:ext uri="{FF2B5EF4-FFF2-40B4-BE49-F238E27FC236}">
                  <a16:creationId xmlns:a16="http://schemas.microsoft.com/office/drawing/2014/main" id="{F2367A6D-04E0-4AA2-A36A-2E7DEDD21AA0}"/>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5" name="Oval 24">
            <a:extLst>
              <a:ext uri="{FF2B5EF4-FFF2-40B4-BE49-F238E27FC236}">
                <a16:creationId xmlns:a16="http://schemas.microsoft.com/office/drawing/2014/main" id="{C08EB5F7-2BF1-425F-9FE0-4DB072808ACC}"/>
              </a:ext>
            </a:extLst>
          </p:cNvPr>
          <p:cNvSpPr/>
          <p:nvPr/>
        </p:nvSpPr>
        <p:spPr>
          <a:xfrm flipH="1">
            <a:off x="7581254" y="2886580"/>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BE3A8781-0799-4F9D-B3FB-EF3D78C56C97}"/>
              </a:ext>
            </a:extLst>
          </p:cNvPr>
          <p:cNvSpPr/>
          <p:nvPr/>
        </p:nvSpPr>
        <p:spPr>
          <a:xfrm flipH="1">
            <a:off x="7348378" y="3804702"/>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367BBC88-3979-4C87-AD97-EFBA350194D3}"/>
              </a:ext>
            </a:extLst>
          </p:cNvPr>
          <p:cNvSpPr/>
          <p:nvPr/>
        </p:nvSpPr>
        <p:spPr>
          <a:xfrm flipH="1">
            <a:off x="7601706" y="4722826"/>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610310"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7214446"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120593-EBA9-4085-A4BE-56CE63874ED2}"/>
              </a:ext>
            </a:extLst>
          </p:cNvPr>
          <p:cNvCxnSpPr>
            <a:cxnSpLocks/>
          </p:cNvCxnSpPr>
          <p:nvPr/>
        </p:nvCxnSpPr>
        <p:spPr>
          <a:xfrm flipH="1">
            <a:off x="6352070" y="29946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6110666"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1F5839-AE34-4983-95D5-6D9987EDC886}"/>
              </a:ext>
            </a:extLst>
          </p:cNvPr>
          <p:cNvCxnSpPr>
            <a:cxnSpLocks/>
          </p:cNvCxnSpPr>
          <p:nvPr/>
        </p:nvCxnSpPr>
        <p:spPr>
          <a:xfrm flipH="1">
            <a:off x="6350104" y="4830932"/>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7276360"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6589058"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Freeform 18">
            <a:extLst>
              <a:ext uri="{FF2B5EF4-FFF2-40B4-BE49-F238E27FC236}">
                <a16:creationId xmlns:a16="http://schemas.microsoft.com/office/drawing/2014/main" id="{6616C10E-D7D3-43EE-8D66-C0012CB4F4DE}"/>
              </a:ext>
            </a:extLst>
          </p:cNvPr>
          <p:cNvSpPr/>
          <p:nvPr/>
        </p:nvSpPr>
        <p:spPr>
          <a:xfrm flipH="1">
            <a:off x="6450004" y="1948963"/>
            <a:ext cx="355852" cy="2871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5768191" y="2864586"/>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5">
            <a:extLst>
              <a:ext uri="{FF2B5EF4-FFF2-40B4-BE49-F238E27FC236}">
                <a16:creationId xmlns:a16="http://schemas.microsoft.com/office/drawing/2014/main" id="{D3C53ADE-C1D2-4D23-B4D1-2347C61E8EE8}"/>
              </a:ext>
            </a:extLst>
          </p:cNvPr>
          <p:cNvSpPr/>
          <p:nvPr/>
        </p:nvSpPr>
        <p:spPr>
          <a:xfrm flipH="1">
            <a:off x="5740594" y="4719675"/>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Block Arc 25">
            <a:extLst>
              <a:ext uri="{FF2B5EF4-FFF2-40B4-BE49-F238E27FC236}">
                <a16:creationId xmlns:a16="http://schemas.microsoft.com/office/drawing/2014/main" id="{E6F50AF1-DAB1-4DF1-859C-EE3DE78CDEE2}"/>
              </a:ext>
            </a:extLst>
          </p:cNvPr>
          <p:cNvSpPr>
            <a:spLocks noChangeAspect="1"/>
          </p:cNvSpPr>
          <p:nvPr/>
        </p:nvSpPr>
        <p:spPr>
          <a:xfrm flipH="1">
            <a:off x="5553765" y="3756344"/>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47" name="Group 46">
            <a:extLst>
              <a:ext uri="{FF2B5EF4-FFF2-40B4-BE49-F238E27FC236}">
                <a16:creationId xmlns:a16="http://schemas.microsoft.com/office/drawing/2014/main" id="{A3C06F18-9965-49F4-A2F9-A532E397AB2A}"/>
              </a:ext>
            </a:extLst>
          </p:cNvPr>
          <p:cNvGrpSpPr/>
          <p:nvPr/>
        </p:nvGrpSpPr>
        <p:grpSpPr>
          <a:xfrm flipH="1">
            <a:off x="8984974" y="3390900"/>
            <a:ext cx="1672352" cy="876221"/>
            <a:chOff x="8984974" y="3390900"/>
            <a:chExt cx="1672352" cy="876221"/>
          </a:xfrm>
        </p:grpSpPr>
        <p:sp>
          <p:nvSpPr>
            <p:cNvPr id="40" name="TextBox 39">
              <a:extLst>
                <a:ext uri="{FF2B5EF4-FFF2-40B4-BE49-F238E27FC236}">
                  <a16:creationId xmlns:a16="http://schemas.microsoft.com/office/drawing/2014/main" id="{13428032-65FF-4DA1-8580-045B2E78EBE8}"/>
                </a:ext>
              </a:extLst>
            </p:cNvPr>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a:extLst>
                <a:ext uri="{FF2B5EF4-FFF2-40B4-BE49-F238E27FC236}">
                  <a16:creationId xmlns:a16="http://schemas.microsoft.com/office/drawing/2014/main" id="{17FA8142-D7F4-4E48-8ACA-3B2B48BDA302}"/>
                </a:ext>
              </a:extLst>
            </p:cNvPr>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a:extLst>
                <a:ext uri="{FF2B5EF4-FFF2-40B4-BE49-F238E27FC236}">
                  <a16:creationId xmlns:a16="http://schemas.microsoft.com/office/drawing/2014/main" id="{9BF0CC7E-9F1A-424F-A105-D8D4D3FB3088}"/>
                </a:ext>
              </a:extLst>
            </p:cNvPr>
            <p:cNvGrpSpPr/>
            <p:nvPr/>
          </p:nvGrpSpPr>
          <p:grpSpPr>
            <a:xfrm flipH="1">
              <a:off x="8984974" y="3390900"/>
              <a:ext cx="534724" cy="533693"/>
              <a:chOff x="7167947" y="1624190"/>
              <a:chExt cx="2677920" cy="2672764"/>
            </a:xfrm>
            <a:solidFill>
              <a:schemeClr val="bg1"/>
            </a:solidFill>
          </p:grpSpPr>
          <p:sp>
            <p:nvSpPr>
              <p:cNvPr id="43" name="Freeform: Shape 42">
                <a:extLst>
                  <a:ext uri="{FF2B5EF4-FFF2-40B4-BE49-F238E27FC236}">
                    <a16:creationId xmlns:a16="http://schemas.microsoft.com/office/drawing/2014/main" id="{41671213-3D5C-49D1-A8DC-4812370AEC83}"/>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a:extLst>
                  <a:ext uri="{FF2B5EF4-FFF2-40B4-BE49-F238E27FC236}">
                    <a16:creationId xmlns:a16="http://schemas.microsoft.com/office/drawing/2014/main" id="{C632652F-53FB-4ED5-8573-10D0B9DDDCEB}"/>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spTree>
    <p:extLst>
      <p:ext uri="{BB962C8B-B14F-4D97-AF65-F5344CB8AC3E}">
        <p14:creationId xmlns:p14="http://schemas.microsoft.com/office/powerpoint/2010/main" val="423880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Arrow Connector 2">
            <a:extLst>
              <a:ext uri="{FF2B5EF4-FFF2-40B4-BE49-F238E27FC236}">
                <a16:creationId xmlns:a16="http://schemas.microsoft.com/office/drawing/2014/main" id="{CF90164C-F75A-473C-8BE3-40E686B0454A}"/>
              </a:ext>
            </a:extLst>
          </p:cNvPr>
          <p:cNvCxnSpPr>
            <a:cxnSpLocks/>
            <a:stCxn id="18" idx="2"/>
          </p:cNvCxnSpPr>
          <p:nvPr/>
        </p:nvCxnSpPr>
        <p:spPr>
          <a:xfrm>
            <a:off x="4780744" y="3676410"/>
            <a:ext cx="1315257" cy="1466162"/>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1A6BFE4-00CC-4C4E-A882-4A010CA49CEF}"/>
              </a:ext>
            </a:extLst>
          </p:cNvPr>
          <p:cNvCxnSpPr>
            <a:cxnSpLocks/>
            <a:stCxn id="17" idx="2"/>
          </p:cNvCxnSpPr>
          <p:nvPr/>
        </p:nvCxnSpPr>
        <p:spPr>
          <a:xfrm>
            <a:off x="2164882" y="3676410"/>
            <a:ext cx="2956098" cy="139700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8A49E5-4C35-46C7-9FCD-2E6169D24FC9}"/>
              </a:ext>
            </a:extLst>
          </p:cNvPr>
          <p:cNvCxnSpPr>
            <a:cxnSpLocks/>
            <a:stCxn id="19" idx="2"/>
          </p:cNvCxnSpPr>
          <p:nvPr/>
        </p:nvCxnSpPr>
        <p:spPr>
          <a:xfrm flipH="1">
            <a:off x="6096004" y="3676410"/>
            <a:ext cx="1300602" cy="1466162"/>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FAF20A-17C8-4A03-A2AF-E2B4BB5B0020}"/>
              </a:ext>
            </a:extLst>
          </p:cNvPr>
          <p:cNvCxnSpPr>
            <a:cxnSpLocks/>
            <a:stCxn id="20" idx="2"/>
          </p:cNvCxnSpPr>
          <p:nvPr/>
        </p:nvCxnSpPr>
        <p:spPr>
          <a:xfrm flipH="1">
            <a:off x="7036780" y="3676410"/>
            <a:ext cx="2975688" cy="139700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504A23B-6463-4864-A7C3-D99AE93EAA52}"/>
              </a:ext>
            </a:extLst>
          </p:cNvPr>
          <p:cNvGrpSpPr/>
          <p:nvPr/>
        </p:nvGrpSpPr>
        <p:grpSpPr>
          <a:xfrm>
            <a:off x="7902786" y="4758084"/>
            <a:ext cx="3459753" cy="923330"/>
            <a:chOff x="2551705" y="4283314"/>
            <a:chExt cx="2357003" cy="923330"/>
          </a:xfrm>
        </p:grpSpPr>
        <p:sp>
          <p:nvSpPr>
            <p:cNvPr id="8" name="TextBox 7">
              <a:extLst>
                <a:ext uri="{FF2B5EF4-FFF2-40B4-BE49-F238E27FC236}">
                  <a16:creationId xmlns:a16="http://schemas.microsoft.com/office/drawing/2014/main" id="{0191CE00-C2BF-4F89-AE2F-4249C2B8038C}"/>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r>
                <a:rPr lang="ko-KR" altLang="en-US" sz="1200" dirty="0">
                  <a:solidFill>
                    <a:schemeClr val="tx1">
                      <a:lumMod val="75000"/>
                      <a:lumOff val="25000"/>
                    </a:schemeClr>
                  </a:solidFill>
                  <a:cs typeface="Arial" pitchFamily="34" charset="0"/>
                </a:rPr>
                <a:t>  </a:t>
              </a:r>
            </a:p>
          </p:txBody>
        </p:sp>
        <p:sp>
          <p:nvSpPr>
            <p:cNvPr id="9" name="TextBox 8">
              <a:extLst>
                <a:ext uri="{FF2B5EF4-FFF2-40B4-BE49-F238E27FC236}">
                  <a16:creationId xmlns:a16="http://schemas.microsoft.com/office/drawing/2014/main" id="{E7FDFD24-C79A-47FC-87AE-B3F4FE9AFC16}"/>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47C42334-0597-4B42-A29D-2315CCE33803}"/>
              </a:ext>
            </a:extLst>
          </p:cNvPr>
          <p:cNvGrpSpPr/>
          <p:nvPr/>
        </p:nvGrpSpPr>
        <p:grpSpPr>
          <a:xfrm>
            <a:off x="829462" y="4758084"/>
            <a:ext cx="3430340" cy="923330"/>
            <a:chOff x="2551705" y="4283314"/>
            <a:chExt cx="2357003" cy="923330"/>
          </a:xfrm>
        </p:grpSpPr>
        <p:sp>
          <p:nvSpPr>
            <p:cNvPr id="11" name="TextBox 10">
              <a:extLst>
                <a:ext uri="{FF2B5EF4-FFF2-40B4-BE49-F238E27FC236}">
                  <a16:creationId xmlns:a16="http://schemas.microsoft.com/office/drawing/2014/main" id="{E1DC5C7A-0276-4205-9F74-57F86C636902}"/>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ko-KR" altLang="en-US" sz="1200" dirty="0">
                  <a:solidFill>
                    <a:schemeClr val="tx1">
                      <a:lumMod val="75000"/>
                      <a:lumOff val="25000"/>
                    </a:schemeClr>
                  </a:solidFill>
                  <a:cs typeface="Arial" pitchFamily="34" charset="0"/>
                </a:rPr>
                <a:t> </a:t>
              </a:r>
            </a:p>
          </p:txBody>
        </p:sp>
        <p:sp>
          <p:nvSpPr>
            <p:cNvPr id="12" name="TextBox 11">
              <a:extLst>
                <a:ext uri="{FF2B5EF4-FFF2-40B4-BE49-F238E27FC236}">
                  <a16:creationId xmlns:a16="http://schemas.microsoft.com/office/drawing/2014/main" id="{0ABFB7A9-6EE1-4CC3-832A-748EC3CA366A}"/>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Oval 12">
            <a:extLst>
              <a:ext uri="{FF2B5EF4-FFF2-40B4-BE49-F238E27FC236}">
                <a16:creationId xmlns:a16="http://schemas.microsoft.com/office/drawing/2014/main" id="{E6C48238-CAA4-4DC9-B41D-67DAC049DB60}"/>
              </a:ext>
            </a:extLst>
          </p:cNvPr>
          <p:cNvSpPr/>
          <p:nvPr/>
        </p:nvSpPr>
        <p:spPr>
          <a:xfrm>
            <a:off x="5183610" y="4209724"/>
            <a:ext cx="1809042" cy="180904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cs typeface="Arial" pitchFamily="34" charset="0"/>
            </a:endParaRPr>
          </a:p>
        </p:txBody>
      </p:sp>
      <p:grpSp>
        <p:nvGrpSpPr>
          <p:cNvPr id="14" name="Group 13">
            <a:extLst>
              <a:ext uri="{FF2B5EF4-FFF2-40B4-BE49-F238E27FC236}">
                <a16:creationId xmlns:a16="http://schemas.microsoft.com/office/drawing/2014/main" id="{D65DAF22-1C44-40A8-8C51-DE3CB1237AB5}"/>
              </a:ext>
            </a:extLst>
          </p:cNvPr>
          <p:cNvGrpSpPr/>
          <p:nvPr/>
        </p:nvGrpSpPr>
        <p:grpSpPr>
          <a:xfrm>
            <a:off x="5432816" y="4629730"/>
            <a:ext cx="1326371" cy="1001848"/>
            <a:chOff x="4601865" y="1984732"/>
            <a:chExt cx="2232249" cy="1001848"/>
          </a:xfrm>
        </p:grpSpPr>
        <p:sp>
          <p:nvSpPr>
            <p:cNvPr id="15" name="Text Placeholder 12">
              <a:extLst>
                <a:ext uri="{FF2B5EF4-FFF2-40B4-BE49-F238E27FC236}">
                  <a16:creationId xmlns:a16="http://schemas.microsoft.com/office/drawing/2014/main" id="{23019457-4D51-4348-8AC7-B4C093AEEBE5}"/>
                </a:ext>
              </a:extLst>
            </p:cNvPr>
            <p:cNvSpPr txBox="1">
              <a:spLocks/>
            </p:cNvSpPr>
            <p:nvPr/>
          </p:nvSpPr>
          <p:spPr>
            <a:xfrm>
              <a:off x="4615812" y="2220900"/>
              <a:ext cx="2218302" cy="7656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Easy to change colors, photos and Text.  </a:t>
              </a:r>
              <a:endParaRPr lang="en-US" sz="1200" dirty="0">
                <a:solidFill>
                  <a:schemeClr val="bg1"/>
                </a:solidFill>
                <a:cs typeface="Arial" pitchFamily="34" charset="0"/>
              </a:endParaRPr>
            </a:p>
          </p:txBody>
        </p:sp>
        <p:sp>
          <p:nvSpPr>
            <p:cNvPr id="16" name="Text Placeholder 13">
              <a:extLst>
                <a:ext uri="{FF2B5EF4-FFF2-40B4-BE49-F238E27FC236}">
                  <a16:creationId xmlns:a16="http://schemas.microsoft.com/office/drawing/2014/main" id="{25588155-DB04-4CF5-A2A3-EBEC0AAB42EE}"/>
                </a:ext>
              </a:extLst>
            </p:cNvPr>
            <p:cNvSpPr txBox="1">
              <a:spLocks/>
            </p:cNvSpPr>
            <p:nvPr/>
          </p:nvSpPr>
          <p:spPr>
            <a:xfrm>
              <a:off x="4601865" y="1984732"/>
              <a:ext cx="2232248" cy="30532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Add Text</a:t>
              </a:r>
            </a:p>
          </p:txBody>
        </p:sp>
      </p:grpSp>
      <p:graphicFrame>
        <p:nvGraphicFramePr>
          <p:cNvPr id="17" name="Table 16">
            <a:extLst>
              <a:ext uri="{FF2B5EF4-FFF2-40B4-BE49-F238E27FC236}">
                <a16:creationId xmlns:a16="http://schemas.microsoft.com/office/drawing/2014/main" id="{12B32D0E-8907-4414-B311-060BD75ACD40}"/>
              </a:ext>
            </a:extLst>
          </p:cNvPr>
          <p:cNvGraphicFramePr>
            <a:graphicFrameLocks noGrp="1"/>
          </p:cNvGraphicFramePr>
          <p:nvPr>
            <p:extLst>
              <p:ext uri="{D42A27DB-BD31-4B8C-83A1-F6EECF244321}">
                <p14:modId xmlns:p14="http://schemas.microsoft.com/office/powerpoint/2010/main" val="1013336750"/>
              </p:ext>
            </p:extLst>
          </p:nvPr>
        </p:nvGraphicFramePr>
        <p:xfrm>
          <a:off x="940780" y="1846404"/>
          <a:ext cx="2448205" cy="1830006"/>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t>
                      </a: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Add Text</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18" name="Table 17">
            <a:extLst>
              <a:ext uri="{FF2B5EF4-FFF2-40B4-BE49-F238E27FC236}">
                <a16:creationId xmlns:a16="http://schemas.microsoft.com/office/drawing/2014/main" id="{6CB2DD5A-67FD-4480-AC12-0E9E36805649}"/>
              </a:ext>
            </a:extLst>
          </p:cNvPr>
          <p:cNvGraphicFramePr>
            <a:graphicFrameLocks noGrp="1"/>
          </p:cNvGraphicFramePr>
          <p:nvPr>
            <p:extLst>
              <p:ext uri="{D42A27DB-BD31-4B8C-83A1-F6EECF244321}">
                <p14:modId xmlns:p14="http://schemas.microsoft.com/office/powerpoint/2010/main" val="2466392445"/>
              </p:ext>
            </p:extLst>
          </p:nvPr>
        </p:nvGraphicFramePr>
        <p:xfrm>
          <a:off x="3556642" y="1846404"/>
          <a:ext cx="2448205" cy="1830006"/>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solidFill>
                            <a:schemeClr val="bg1"/>
                          </a:solidFill>
                          <a:latin typeface="+mn-lt"/>
                          <a:ea typeface="+mj-ea"/>
                          <a:cs typeface="Arial" pitchFamily="34" charset="0"/>
                        </a:rPr>
                        <a:t>You can simply impress your audience and add a unique zing </a:t>
                      </a:r>
                      <a:endParaRPr lang="en-US" altLang="ko-KR" sz="1200" b="0" strike="no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strike="noStrike" dirty="0">
                          <a:solidFill>
                            <a:schemeClr val="tx1">
                              <a:lumMod val="75000"/>
                              <a:lumOff val="25000"/>
                            </a:schemeClr>
                          </a:solidFill>
                          <a:latin typeface="+mn-lt"/>
                          <a:ea typeface="+mj-ea"/>
                          <a:cs typeface="Arial" pitchFamily="34" charset="0"/>
                        </a:rPr>
                        <a:t>Add Text</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bl>
          </a:graphicData>
        </a:graphic>
      </p:graphicFrame>
      <p:graphicFrame>
        <p:nvGraphicFramePr>
          <p:cNvPr id="19" name="Table 18">
            <a:extLst>
              <a:ext uri="{FF2B5EF4-FFF2-40B4-BE49-F238E27FC236}">
                <a16:creationId xmlns:a16="http://schemas.microsoft.com/office/drawing/2014/main" id="{AC30D9D9-2687-4578-8D78-0A3269A7AC8C}"/>
              </a:ext>
            </a:extLst>
          </p:cNvPr>
          <p:cNvGraphicFramePr>
            <a:graphicFrameLocks noGrp="1"/>
          </p:cNvGraphicFramePr>
          <p:nvPr>
            <p:extLst>
              <p:ext uri="{D42A27DB-BD31-4B8C-83A1-F6EECF244321}">
                <p14:modId xmlns:p14="http://schemas.microsoft.com/office/powerpoint/2010/main" val="1853113614"/>
              </p:ext>
            </p:extLst>
          </p:nvPr>
        </p:nvGraphicFramePr>
        <p:xfrm>
          <a:off x="6172504" y="1846404"/>
          <a:ext cx="2448205" cy="1830006"/>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t>
                      </a: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Add Text</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20" name="Table 19">
            <a:extLst>
              <a:ext uri="{FF2B5EF4-FFF2-40B4-BE49-F238E27FC236}">
                <a16:creationId xmlns:a16="http://schemas.microsoft.com/office/drawing/2014/main" id="{3EFCDA3D-A98A-466A-A368-0C0A6CAEE84D}"/>
              </a:ext>
            </a:extLst>
          </p:cNvPr>
          <p:cNvGraphicFramePr>
            <a:graphicFrameLocks noGrp="1"/>
          </p:cNvGraphicFramePr>
          <p:nvPr>
            <p:extLst>
              <p:ext uri="{D42A27DB-BD31-4B8C-83A1-F6EECF244321}">
                <p14:modId xmlns:p14="http://schemas.microsoft.com/office/powerpoint/2010/main" val="3385598403"/>
              </p:ext>
            </p:extLst>
          </p:nvPr>
        </p:nvGraphicFramePr>
        <p:xfrm>
          <a:off x="8788367" y="1846404"/>
          <a:ext cx="2448205" cy="1830006"/>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You can simply impress your audience and add a unique zing </a:t>
                      </a: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accent2"/>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Add Text</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1809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타원 1">
            <a:extLst>
              <a:ext uri="{FF2B5EF4-FFF2-40B4-BE49-F238E27FC236}">
                <a16:creationId xmlns:a16="http://schemas.microsoft.com/office/drawing/2014/main" id="{356E8F31-4FAC-44A9-9637-A3A4A9FAC570}"/>
              </a:ext>
            </a:extLst>
          </p:cNvPr>
          <p:cNvSpPr/>
          <p:nvPr/>
        </p:nvSpPr>
        <p:spPr>
          <a:xfrm>
            <a:off x="5045168" y="2378168"/>
            <a:ext cx="2101664" cy="2101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A2082AFE-5E5B-420A-BC9F-792C8552A25E}"/>
              </a:ext>
            </a:extLst>
          </p:cNvPr>
          <p:cNvSpPr txBox="1"/>
          <p:nvPr/>
        </p:nvSpPr>
        <p:spPr>
          <a:xfrm>
            <a:off x="5267908" y="2844225"/>
            <a:ext cx="1656184" cy="1169551"/>
          </a:xfrm>
          <a:prstGeom prst="rect">
            <a:avLst/>
          </a:prstGeom>
          <a:noFill/>
        </p:spPr>
        <p:txBody>
          <a:bodyPr wrap="square" rtlCol="0">
            <a:spAutoFit/>
          </a:bodyPr>
          <a:lstStyle/>
          <a:p>
            <a:pPr algn="ctr"/>
            <a:r>
              <a:rPr lang="en-US" altLang="ko-KR" sz="1400" b="1" dirty="0">
                <a:solidFill>
                  <a:schemeClr val="bg1"/>
                </a:solidFill>
                <a:cs typeface="Arial" pitchFamily="34" charset="0"/>
              </a:rPr>
              <a:t>Get a modern PowerPoint  Presentation that is beautifully designed. </a:t>
            </a:r>
            <a:endParaRPr lang="ko-KR" altLang="en-US" sz="1400" b="1" dirty="0">
              <a:solidFill>
                <a:schemeClr val="bg1"/>
              </a:solidFill>
              <a:cs typeface="Arial" pitchFamily="34" charset="0"/>
            </a:endParaRPr>
          </a:p>
        </p:txBody>
      </p:sp>
      <p:sp>
        <p:nvSpPr>
          <p:cNvPr id="6" name="TextBox 5">
            <a:extLst>
              <a:ext uri="{FF2B5EF4-FFF2-40B4-BE49-F238E27FC236}">
                <a16:creationId xmlns:a16="http://schemas.microsoft.com/office/drawing/2014/main" id="{1A8E15E5-0DF1-4B04-8115-ABD86216E7E7}"/>
              </a:ext>
            </a:extLst>
          </p:cNvPr>
          <p:cNvSpPr txBox="1"/>
          <p:nvPr/>
        </p:nvSpPr>
        <p:spPr>
          <a:xfrm>
            <a:off x="717642" y="341441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078FC97D-CBCE-4A8F-9D9A-F9D7C4692F10}"/>
              </a:ext>
            </a:extLst>
          </p:cNvPr>
          <p:cNvSpPr txBox="1"/>
          <p:nvPr/>
        </p:nvSpPr>
        <p:spPr>
          <a:xfrm>
            <a:off x="9306973" y="341441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B672B744-7974-44FE-BCD3-DC09F852508F}"/>
              </a:ext>
            </a:extLst>
          </p:cNvPr>
          <p:cNvSpPr txBox="1"/>
          <p:nvPr/>
        </p:nvSpPr>
        <p:spPr>
          <a:xfrm>
            <a:off x="717642" y="543123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084AFF18-8D81-469F-A2B6-D9F8D261CFB9}"/>
              </a:ext>
            </a:extLst>
          </p:cNvPr>
          <p:cNvSpPr txBox="1"/>
          <p:nvPr/>
        </p:nvSpPr>
        <p:spPr>
          <a:xfrm>
            <a:off x="9306973" y="543123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0" name="Rectangle 36">
            <a:extLst>
              <a:ext uri="{FF2B5EF4-FFF2-40B4-BE49-F238E27FC236}">
                <a16:creationId xmlns:a16="http://schemas.microsoft.com/office/drawing/2014/main" id="{E02AC7C0-485E-4DA8-A729-28290E241CCC}"/>
              </a:ext>
            </a:extLst>
          </p:cNvPr>
          <p:cNvSpPr/>
          <p:nvPr/>
        </p:nvSpPr>
        <p:spPr>
          <a:xfrm>
            <a:off x="10158751" y="4923550"/>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ounded Rectangle 27">
            <a:extLst>
              <a:ext uri="{FF2B5EF4-FFF2-40B4-BE49-F238E27FC236}">
                <a16:creationId xmlns:a16="http://schemas.microsoft.com/office/drawing/2014/main" id="{8102F77E-C3DC-40B4-8801-AF0392712196}"/>
              </a:ext>
            </a:extLst>
          </p:cNvPr>
          <p:cNvSpPr/>
          <p:nvPr/>
        </p:nvSpPr>
        <p:spPr>
          <a:xfrm>
            <a:off x="1562687" y="291848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ounded Rectangle 7">
            <a:extLst>
              <a:ext uri="{FF2B5EF4-FFF2-40B4-BE49-F238E27FC236}">
                <a16:creationId xmlns:a16="http://schemas.microsoft.com/office/drawing/2014/main" id="{0E8588CB-E50E-405B-8388-64DA2D3954B3}"/>
              </a:ext>
            </a:extLst>
          </p:cNvPr>
          <p:cNvSpPr/>
          <p:nvPr/>
        </p:nvSpPr>
        <p:spPr>
          <a:xfrm>
            <a:off x="10138191" y="2872462"/>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6">
            <a:extLst>
              <a:ext uri="{FF2B5EF4-FFF2-40B4-BE49-F238E27FC236}">
                <a16:creationId xmlns:a16="http://schemas.microsoft.com/office/drawing/2014/main" id="{DF091787-48AF-4D69-8971-91B6014A50A6}"/>
              </a:ext>
            </a:extLst>
          </p:cNvPr>
          <p:cNvSpPr/>
          <p:nvPr/>
        </p:nvSpPr>
        <p:spPr>
          <a:xfrm>
            <a:off x="1605656" y="4956543"/>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a:extLst>
              <a:ext uri="{FF2B5EF4-FFF2-40B4-BE49-F238E27FC236}">
                <a16:creationId xmlns:a16="http://schemas.microsoft.com/office/drawing/2014/main" id="{09EDED7C-E275-4D1F-8497-1AF92F5E5699}"/>
              </a:ext>
            </a:extLst>
          </p:cNvPr>
          <p:cNvSpPr txBox="1"/>
          <p:nvPr/>
        </p:nvSpPr>
        <p:spPr>
          <a:xfrm>
            <a:off x="717642" y="139759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705044DB-8C5B-4F59-A508-757FB7022DE9}"/>
              </a:ext>
            </a:extLst>
          </p:cNvPr>
          <p:cNvSpPr txBox="1"/>
          <p:nvPr/>
        </p:nvSpPr>
        <p:spPr>
          <a:xfrm>
            <a:off x="9306973" y="139759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6" name="Freeform 18">
            <a:extLst>
              <a:ext uri="{FF2B5EF4-FFF2-40B4-BE49-F238E27FC236}">
                <a16:creationId xmlns:a16="http://schemas.microsoft.com/office/drawing/2014/main" id="{7DD5C14F-CEDD-4A2A-8564-282413C3B525}"/>
              </a:ext>
            </a:extLst>
          </p:cNvPr>
          <p:cNvSpPr/>
          <p:nvPr/>
        </p:nvSpPr>
        <p:spPr>
          <a:xfrm>
            <a:off x="1562687" y="852462"/>
            <a:ext cx="439174" cy="35444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Block Arc 10">
            <a:extLst>
              <a:ext uri="{FF2B5EF4-FFF2-40B4-BE49-F238E27FC236}">
                <a16:creationId xmlns:a16="http://schemas.microsoft.com/office/drawing/2014/main" id="{EE663DD7-0C4E-496E-B5AD-EC8E27AB6B05}"/>
              </a:ext>
            </a:extLst>
          </p:cNvPr>
          <p:cNvSpPr/>
          <p:nvPr/>
        </p:nvSpPr>
        <p:spPr>
          <a:xfrm>
            <a:off x="10091365" y="869880"/>
            <a:ext cx="478961" cy="32442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Picture Placeholder 2">
            <a:extLst>
              <a:ext uri="{FF2B5EF4-FFF2-40B4-BE49-F238E27FC236}">
                <a16:creationId xmlns:a16="http://schemas.microsoft.com/office/drawing/2014/main" id="{87ACC0BC-2BB9-4046-A412-7D167014045A}"/>
              </a:ext>
            </a:extLst>
          </p:cNvPr>
          <p:cNvSpPr>
            <a:spLocks noGrp="1"/>
          </p:cNvSpPr>
          <p:nvPr>
            <p:ph type="pic" sz="quarter" idx="11"/>
          </p:nvPr>
        </p:nvSpPr>
        <p:spPr/>
      </p:sp>
    </p:spTree>
    <p:extLst>
      <p:ext uri="{BB962C8B-B14F-4D97-AF65-F5344CB8AC3E}">
        <p14:creationId xmlns:p14="http://schemas.microsoft.com/office/powerpoint/2010/main" val="3448158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8" name="Connector: Elbow 157">
            <a:extLst>
              <a:ext uri="{FF2B5EF4-FFF2-40B4-BE49-F238E27FC236}">
                <a16:creationId xmlns:a16="http://schemas.microsoft.com/office/drawing/2014/main" id="{84ADEF75-CFD7-421C-8C42-531F7E77812B}"/>
              </a:ext>
            </a:extLst>
          </p:cNvPr>
          <p:cNvCxnSpPr>
            <a:cxnSpLocks/>
          </p:cNvCxnSpPr>
          <p:nvPr/>
        </p:nvCxnSpPr>
        <p:spPr>
          <a:xfrm>
            <a:off x="6891335" y="1956334"/>
            <a:ext cx="2806976" cy="1097280"/>
          </a:xfrm>
          <a:prstGeom prst="bentConnector3">
            <a:avLst>
              <a:gd name="adj1" fmla="val 100117"/>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150" name="Group 149">
            <a:extLst>
              <a:ext uri="{FF2B5EF4-FFF2-40B4-BE49-F238E27FC236}">
                <a16:creationId xmlns:a16="http://schemas.microsoft.com/office/drawing/2014/main" id="{529EBE50-973F-4C8C-98C7-3096E94B3A58}"/>
              </a:ext>
            </a:extLst>
          </p:cNvPr>
          <p:cNvGrpSpPr/>
          <p:nvPr/>
        </p:nvGrpSpPr>
        <p:grpSpPr>
          <a:xfrm>
            <a:off x="1049711" y="3440501"/>
            <a:ext cx="2370808" cy="1911420"/>
            <a:chOff x="660477" y="2504985"/>
            <a:chExt cx="3339819" cy="2692669"/>
          </a:xfrm>
        </p:grpSpPr>
        <p:grpSp>
          <p:nvGrpSpPr>
            <p:cNvPr id="118" name="Group 117">
              <a:extLst>
                <a:ext uri="{FF2B5EF4-FFF2-40B4-BE49-F238E27FC236}">
                  <a16:creationId xmlns:a16="http://schemas.microsoft.com/office/drawing/2014/main" id="{6F7C2B77-0E7D-4588-9B3B-EA9BC4C0A8E9}"/>
                </a:ext>
              </a:extLst>
            </p:cNvPr>
            <p:cNvGrpSpPr/>
            <p:nvPr/>
          </p:nvGrpSpPr>
          <p:grpSpPr>
            <a:xfrm>
              <a:off x="660477" y="3350426"/>
              <a:ext cx="3327919" cy="1828467"/>
              <a:chOff x="-548507" y="477868"/>
              <a:chExt cx="11570449" cy="6357177"/>
            </a:xfrm>
          </p:grpSpPr>
          <p:sp>
            <p:nvSpPr>
              <p:cNvPr id="119" name="Freeform: Shape 118">
                <a:extLst>
                  <a:ext uri="{FF2B5EF4-FFF2-40B4-BE49-F238E27FC236}">
                    <a16:creationId xmlns:a16="http://schemas.microsoft.com/office/drawing/2014/main" id="{0278FCC7-C839-459A-9341-4B8BF8F53300}"/>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92ED6CF-3C33-48BC-A3EE-64A041591B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39E8BF1-789B-4341-BC6A-581169E7A7B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63BA53-B188-4F49-820F-6879A78441B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D6529E53-D3BC-42A7-B1DB-01D2EA10BAD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4" name="Group 123">
                <a:extLst>
                  <a:ext uri="{FF2B5EF4-FFF2-40B4-BE49-F238E27FC236}">
                    <a16:creationId xmlns:a16="http://schemas.microsoft.com/office/drawing/2014/main" id="{39606639-5BC0-44BF-A483-3AEC6A1833E4}"/>
                  </a:ext>
                </a:extLst>
              </p:cNvPr>
              <p:cNvGrpSpPr/>
              <p:nvPr/>
            </p:nvGrpSpPr>
            <p:grpSpPr>
              <a:xfrm>
                <a:off x="1606" y="6382978"/>
                <a:ext cx="413937" cy="115242"/>
                <a:chOff x="5955" y="6353672"/>
                <a:chExt cx="413937" cy="115242"/>
              </a:xfrm>
            </p:grpSpPr>
            <p:sp>
              <p:nvSpPr>
                <p:cNvPr id="129" name="Rectangle: Rounded Corners 128">
                  <a:extLst>
                    <a:ext uri="{FF2B5EF4-FFF2-40B4-BE49-F238E27FC236}">
                      <a16:creationId xmlns:a16="http://schemas.microsoft.com/office/drawing/2014/main" id="{19A58FD9-514E-446B-B429-4ED25A0F56F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Rounded Corners 129">
                  <a:extLst>
                    <a:ext uri="{FF2B5EF4-FFF2-40B4-BE49-F238E27FC236}">
                      <a16:creationId xmlns:a16="http://schemas.microsoft.com/office/drawing/2014/main" id="{1E800A67-D06A-4699-B867-92E770C369B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3EB67FA-BC0B-4DF4-9548-826043C5BFA7}"/>
                  </a:ext>
                </a:extLst>
              </p:cNvPr>
              <p:cNvGrpSpPr/>
              <p:nvPr/>
            </p:nvGrpSpPr>
            <p:grpSpPr>
              <a:xfrm>
                <a:off x="9855291" y="6381600"/>
                <a:ext cx="885989" cy="115242"/>
                <a:chOff x="5955" y="6353672"/>
                <a:chExt cx="413937" cy="115242"/>
              </a:xfrm>
            </p:grpSpPr>
            <p:sp>
              <p:nvSpPr>
                <p:cNvPr id="127" name="Rectangle: Rounded Corners 126">
                  <a:extLst>
                    <a:ext uri="{FF2B5EF4-FFF2-40B4-BE49-F238E27FC236}">
                      <a16:creationId xmlns:a16="http://schemas.microsoft.com/office/drawing/2014/main" id="{F64F830E-6D23-4B83-8C0F-173C8F775A7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a:extLst>
                    <a:ext uri="{FF2B5EF4-FFF2-40B4-BE49-F238E27FC236}">
                      <a16:creationId xmlns:a16="http://schemas.microsoft.com/office/drawing/2014/main" id="{13296C52-B9C9-4E97-887F-DD6CF7B2684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 name="Freeform: Shape 125">
                <a:extLst>
                  <a:ext uri="{FF2B5EF4-FFF2-40B4-BE49-F238E27FC236}">
                    <a16:creationId xmlns:a16="http://schemas.microsoft.com/office/drawing/2014/main" id="{052C53B5-34AB-422D-93B9-93DDB030F45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31" name="Group 130">
              <a:extLst>
                <a:ext uri="{FF2B5EF4-FFF2-40B4-BE49-F238E27FC236}">
                  <a16:creationId xmlns:a16="http://schemas.microsoft.com/office/drawing/2014/main" id="{5BF54CBB-F07D-4616-860F-CED0CA47C3B2}"/>
                </a:ext>
              </a:extLst>
            </p:cNvPr>
            <p:cNvGrpSpPr/>
            <p:nvPr/>
          </p:nvGrpSpPr>
          <p:grpSpPr>
            <a:xfrm>
              <a:off x="3207619" y="3718182"/>
              <a:ext cx="792677" cy="1479472"/>
              <a:chOff x="3501573" y="3178068"/>
              <a:chExt cx="1340594" cy="2737840"/>
            </a:xfrm>
          </p:grpSpPr>
          <p:sp>
            <p:nvSpPr>
              <p:cNvPr id="132" name="Freeform: Shape 131">
                <a:extLst>
                  <a:ext uri="{FF2B5EF4-FFF2-40B4-BE49-F238E27FC236}">
                    <a16:creationId xmlns:a16="http://schemas.microsoft.com/office/drawing/2014/main" id="{40EFFA01-DC98-440F-9F90-E1E8A1C89DDB}"/>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79040FB-7BEC-4266-987E-18F84B35191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4ECCB6D-510A-4616-9E76-B466B5E07D25}"/>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8053A5F-E1C8-4669-B002-2718B9B6B18E}"/>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561360B-EF9F-4BB3-9820-558E1807FAF0}"/>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72614D-E8B5-4408-9A2A-0F62665A777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38" name="Group 137">
                <a:extLst>
                  <a:ext uri="{FF2B5EF4-FFF2-40B4-BE49-F238E27FC236}">
                    <a16:creationId xmlns:a16="http://schemas.microsoft.com/office/drawing/2014/main" id="{4C9AFD63-C2BA-4657-BE60-198D3843C0F3}"/>
                  </a:ext>
                </a:extLst>
              </p:cNvPr>
              <p:cNvGrpSpPr/>
              <p:nvPr/>
            </p:nvGrpSpPr>
            <p:grpSpPr>
              <a:xfrm>
                <a:off x="4088508" y="5635852"/>
                <a:ext cx="173080" cy="173080"/>
                <a:chOff x="6768665" y="6038214"/>
                <a:chExt cx="147968" cy="147968"/>
              </a:xfrm>
            </p:grpSpPr>
            <p:sp>
              <p:nvSpPr>
                <p:cNvPr id="142" name="Oval 141">
                  <a:extLst>
                    <a:ext uri="{FF2B5EF4-FFF2-40B4-BE49-F238E27FC236}">
                      <a16:creationId xmlns:a16="http://schemas.microsoft.com/office/drawing/2014/main" id="{4BD39005-BB51-4F3D-9076-ECD4F7EE8D4D}"/>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6B8D6B8E-3B4A-4528-B41A-5E5813B4E24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Freeform: Shape 138">
                <a:extLst>
                  <a:ext uri="{FF2B5EF4-FFF2-40B4-BE49-F238E27FC236}">
                    <a16:creationId xmlns:a16="http://schemas.microsoft.com/office/drawing/2014/main" id="{98A6DA77-FF14-4A88-BB01-EB6EA2F22E27}"/>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40" name="Rectangle: Rounded Corners 139">
                <a:extLst>
                  <a:ext uri="{FF2B5EF4-FFF2-40B4-BE49-F238E27FC236}">
                    <a16:creationId xmlns:a16="http://schemas.microsoft.com/office/drawing/2014/main" id="{D88CC59F-5798-4727-92AB-02CBDE6CF578}"/>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A717EEE-6792-46F9-8981-9B0F7FD23A9A}"/>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Freeform: Shape 143">
              <a:extLst>
                <a:ext uri="{FF2B5EF4-FFF2-40B4-BE49-F238E27FC236}">
                  <a16:creationId xmlns:a16="http://schemas.microsoft.com/office/drawing/2014/main" id="{91B80C0F-0841-448E-AE47-2AB6B628D4BF}"/>
                </a:ext>
              </a:extLst>
            </p:cNvPr>
            <p:cNvSpPr/>
            <p:nvPr/>
          </p:nvSpPr>
          <p:spPr>
            <a:xfrm>
              <a:off x="1848621"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19A9BB1E-D35C-498A-8086-A66DB1108BBF}"/>
              </a:ext>
            </a:extLst>
          </p:cNvPr>
          <p:cNvGrpSpPr/>
          <p:nvPr/>
        </p:nvGrpSpPr>
        <p:grpSpPr>
          <a:xfrm>
            <a:off x="5262769" y="3429000"/>
            <a:ext cx="1694716" cy="1855152"/>
            <a:chOff x="5067525" y="2504985"/>
            <a:chExt cx="2387389" cy="2613400"/>
          </a:xfrm>
        </p:grpSpPr>
        <p:grpSp>
          <p:nvGrpSpPr>
            <p:cNvPr id="117" name="Group 116">
              <a:extLst>
                <a:ext uri="{FF2B5EF4-FFF2-40B4-BE49-F238E27FC236}">
                  <a16:creationId xmlns:a16="http://schemas.microsoft.com/office/drawing/2014/main" id="{6DA9C71A-6472-4E51-B070-F0B3EB38E92B}"/>
                </a:ext>
              </a:extLst>
            </p:cNvPr>
            <p:cNvGrpSpPr/>
            <p:nvPr/>
          </p:nvGrpSpPr>
          <p:grpSpPr>
            <a:xfrm>
              <a:off x="5067525" y="3177766"/>
              <a:ext cx="2387389" cy="1940619"/>
              <a:chOff x="2939995" y="933055"/>
              <a:chExt cx="3043588" cy="2474019"/>
            </a:xfrm>
          </p:grpSpPr>
          <p:grpSp>
            <p:nvGrpSpPr>
              <p:cNvPr id="80" name="Group 79">
                <a:extLst>
                  <a:ext uri="{FF2B5EF4-FFF2-40B4-BE49-F238E27FC236}">
                    <a16:creationId xmlns:a16="http://schemas.microsoft.com/office/drawing/2014/main" id="{8744DE72-4EEC-4344-9315-8DE621C5D49F}"/>
                  </a:ext>
                </a:extLst>
              </p:cNvPr>
              <p:cNvGrpSpPr/>
              <p:nvPr/>
            </p:nvGrpSpPr>
            <p:grpSpPr>
              <a:xfrm rot="3017773">
                <a:off x="5584718" y="1817122"/>
                <a:ext cx="469873" cy="327856"/>
                <a:chOff x="5405974" y="1533288"/>
                <a:chExt cx="608646" cy="424685"/>
              </a:xfrm>
            </p:grpSpPr>
            <p:sp>
              <p:nvSpPr>
                <p:cNvPr id="81" name="Trapezoid 80">
                  <a:extLst>
                    <a:ext uri="{FF2B5EF4-FFF2-40B4-BE49-F238E27FC236}">
                      <a16:creationId xmlns:a16="http://schemas.microsoft.com/office/drawing/2014/main" id="{4266C3BE-46AC-40DD-AF8F-EDBCA7D5C49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apezoid 81">
                  <a:extLst>
                    <a:ext uri="{FF2B5EF4-FFF2-40B4-BE49-F238E27FC236}">
                      <a16:creationId xmlns:a16="http://schemas.microsoft.com/office/drawing/2014/main" id="{08C8313C-A4F6-4ACB-B6D9-8B8E9442417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apezoid 82">
                  <a:extLst>
                    <a:ext uri="{FF2B5EF4-FFF2-40B4-BE49-F238E27FC236}">
                      <a16:creationId xmlns:a16="http://schemas.microsoft.com/office/drawing/2014/main" id="{2632C89A-65A1-4DE6-87C1-B6948BF65CAA}"/>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apezoid 83">
                  <a:extLst>
                    <a:ext uri="{FF2B5EF4-FFF2-40B4-BE49-F238E27FC236}">
                      <a16:creationId xmlns:a16="http://schemas.microsoft.com/office/drawing/2014/main" id="{8A1171F0-2439-4CA4-8FF7-CFFECC0C62B3}"/>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apezoid 84">
                  <a:extLst>
                    <a:ext uri="{FF2B5EF4-FFF2-40B4-BE49-F238E27FC236}">
                      <a16:creationId xmlns:a16="http://schemas.microsoft.com/office/drawing/2014/main" id="{E0B3B450-0441-47AD-89B6-1553C94E6ABA}"/>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48F8CB4C-E707-45F7-9707-3F2E675A3A48}"/>
                  </a:ext>
                </a:extLst>
              </p:cNvPr>
              <p:cNvGrpSpPr/>
              <p:nvPr/>
            </p:nvGrpSpPr>
            <p:grpSpPr>
              <a:xfrm rot="18490567" flipH="1">
                <a:off x="5363387" y="1800598"/>
                <a:ext cx="471722" cy="328072"/>
                <a:chOff x="5405974" y="1533288"/>
                <a:chExt cx="611040" cy="424965"/>
              </a:xfrm>
            </p:grpSpPr>
            <p:sp>
              <p:nvSpPr>
                <p:cNvPr id="87" name="Trapezoid 86">
                  <a:extLst>
                    <a:ext uri="{FF2B5EF4-FFF2-40B4-BE49-F238E27FC236}">
                      <a16:creationId xmlns:a16="http://schemas.microsoft.com/office/drawing/2014/main" id="{7E5C0AB2-4D5D-468C-9540-1FA9497C77B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rapezoid 87">
                  <a:extLst>
                    <a:ext uri="{FF2B5EF4-FFF2-40B4-BE49-F238E27FC236}">
                      <a16:creationId xmlns:a16="http://schemas.microsoft.com/office/drawing/2014/main" id="{D331EEAD-B8B1-40C5-BA6F-B6124BD4DFB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31570B5F-677B-4CE0-B52F-B59A6A92D01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rapezoid 89">
                  <a:extLst>
                    <a:ext uri="{FF2B5EF4-FFF2-40B4-BE49-F238E27FC236}">
                      <a16:creationId xmlns:a16="http://schemas.microsoft.com/office/drawing/2014/main" id="{44F43DF8-3B92-4724-B160-578E322ACEB2}"/>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rapezoid 90">
                  <a:extLst>
                    <a:ext uri="{FF2B5EF4-FFF2-40B4-BE49-F238E27FC236}">
                      <a16:creationId xmlns:a16="http://schemas.microsoft.com/office/drawing/2014/main" id="{CC7FB4BA-3755-4B51-B471-621413B3DACA}"/>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1EAC0A07-C315-4DB7-9412-819A4D30E58D}"/>
                  </a:ext>
                </a:extLst>
              </p:cNvPr>
              <p:cNvGrpSpPr/>
              <p:nvPr/>
            </p:nvGrpSpPr>
            <p:grpSpPr>
              <a:xfrm>
                <a:off x="2939995" y="933055"/>
                <a:ext cx="2881564" cy="2474019"/>
                <a:chOff x="2939995" y="732089"/>
                <a:chExt cx="2881564" cy="2474019"/>
              </a:xfrm>
            </p:grpSpPr>
            <p:grpSp>
              <p:nvGrpSpPr>
                <p:cNvPr id="93" name="Group 92">
                  <a:extLst>
                    <a:ext uri="{FF2B5EF4-FFF2-40B4-BE49-F238E27FC236}">
                      <a16:creationId xmlns:a16="http://schemas.microsoft.com/office/drawing/2014/main" id="{4C04C530-768E-4597-96E0-EDC8BB086E37}"/>
                    </a:ext>
                  </a:extLst>
                </p:cNvPr>
                <p:cNvGrpSpPr/>
                <p:nvPr/>
              </p:nvGrpSpPr>
              <p:grpSpPr>
                <a:xfrm rot="7898637">
                  <a:off x="5214392" y="799382"/>
                  <a:ext cx="344525" cy="861967"/>
                  <a:chOff x="4130248" y="650162"/>
                  <a:chExt cx="502279" cy="1664988"/>
                </a:xfrm>
                <a:solidFill>
                  <a:schemeClr val="accent2"/>
                </a:solidFill>
              </p:grpSpPr>
              <p:sp>
                <p:nvSpPr>
                  <p:cNvPr id="115" name="Trapezoid 114">
                    <a:extLst>
                      <a:ext uri="{FF2B5EF4-FFF2-40B4-BE49-F238E27FC236}">
                        <a16:creationId xmlns:a16="http://schemas.microsoft.com/office/drawing/2014/main" id="{B013FC85-089B-4BE6-B4A2-DEA90580CC2D}"/>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94">
                    <a:extLst>
                      <a:ext uri="{FF2B5EF4-FFF2-40B4-BE49-F238E27FC236}">
                        <a16:creationId xmlns:a16="http://schemas.microsoft.com/office/drawing/2014/main" id="{35BDE93E-0C6F-4ECF-A48F-3C4AC3625AF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BAB4ED4E-C6FD-4C37-809A-4D3A1CFE1175}"/>
                    </a:ext>
                  </a:extLst>
                </p:cNvPr>
                <p:cNvGrpSpPr/>
                <p:nvPr/>
              </p:nvGrpSpPr>
              <p:grpSpPr>
                <a:xfrm rot="15664019">
                  <a:off x="4239241" y="545571"/>
                  <a:ext cx="414152" cy="1446605"/>
                  <a:chOff x="391499" y="630207"/>
                  <a:chExt cx="531849" cy="1593194"/>
                </a:xfrm>
              </p:grpSpPr>
              <p:sp>
                <p:nvSpPr>
                  <p:cNvPr id="113" name="Rectangle: Rounded Corners 112">
                    <a:extLst>
                      <a:ext uri="{FF2B5EF4-FFF2-40B4-BE49-F238E27FC236}">
                        <a16:creationId xmlns:a16="http://schemas.microsoft.com/office/drawing/2014/main" id="{93982B13-B25C-4CF7-BB6C-55EC11DF791B}"/>
                      </a:ext>
                    </a:extLst>
                  </p:cNvPr>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9F45BE49-A765-4F67-BA61-9373D131C19D}"/>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41A1C2EC-6D43-41DC-9C03-0DE12B0019C7}"/>
                    </a:ext>
                  </a:extLst>
                </p:cNvPr>
                <p:cNvGrpSpPr/>
                <p:nvPr/>
              </p:nvGrpSpPr>
              <p:grpSpPr>
                <a:xfrm rot="1062574">
                  <a:off x="4839586" y="732089"/>
                  <a:ext cx="437403" cy="437403"/>
                  <a:chOff x="121429" y="411151"/>
                  <a:chExt cx="607375" cy="607375"/>
                </a:xfrm>
              </p:grpSpPr>
              <p:sp>
                <p:nvSpPr>
                  <p:cNvPr id="109" name="Oval 108">
                    <a:extLst>
                      <a:ext uri="{FF2B5EF4-FFF2-40B4-BE49-F238E27FC236}">
                        <a16:creationId xmlns:a16="http://schemas.microsoft.com/office/drawing/2014/main" id="{A5FB5F57-BC16-421C-A9E8-EC2699E35D9D}"/>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a:extLst>
                      <a:ext uri="{FF2B5EF4-FFF2-40B4-BE49-F238E27FC236}">
                        <a16:creationId xmlns:a16="http://schemas.microsoft.com/office/drawing/2014/main" id="{57026207-A2A9-4138-B23F-EF539AA90F0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88F7A1C-FE2C-40DE-922D-2F2D60DD2008}"/>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Oval 111">
                    <a:extLst>
                      <a:ext uri="{FF2B5EF4-FFF2-40B4-BE49-F238E27FC236}">
                        <a16:creationId xmlns:a16="http://schemas.microsoft.com/office/drawing/2014/main" id="{DC4A7ADC-60EA-4286-A484-AACCDCEDDBA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Top Corners Rounded 95">
                  <a:extLst>
                    <a:ext uri="{FF2B5EF4-FFF2-40B4-BE49-F238E27FC236}">
                      <a16:creationId xmlns:a16="http://schemas.microsoft.com/office/drawing/2014/main" id="{92FCF515-8D19-431F-BFBD-1BDD3DB3B330}"/>
                    </a:ext>
                  </a:extLst>
                </p:cNvPr>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83A3C5A7-15A5-4EA8-A503-4394138C79A5}"/>
                    </a:ext>
                  </a:extLst>
                </p:cNvPr>
                <p:cNvGrpSpPr/>
                <p:nvPr/>
              </p:nvGrpSpPr>
              <p:grpSpPr>
                <a:xfrm rot="1056235">
                  <a:off x="3546587" y="1602585"/>
                  <a:ext cx="391039" cy="1171393"/>
                  <a:chOff x="391499" y="630207"/>
                  <a:chExt cx="531845" cy="1593193"/>
                </a:xfrm>
              </p:grpSpPr>
              <p:sp>
                <p:nvSpPr>
                  <p:cNvPr id="107" name="Rectangle: Rounded Corners 106">
                    <a:extLst>
                      <a:ext uri="{FF2B5EF4-FFF2-40B4-BE49-F238E27FC236}">
                        <a16:creationId xmlns:a16="http://schemas.microsoft.com/office/drawing/2014/main" id="{DBC52919-905C-48DF-B75B-F6D3F18B6141}"/>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20DBCB39-507C-4FA7-987E-581C8771CDEF}"/>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61BE343E-80E7-4679-BE40-C16BB38BBA3D}"/>
                    </a:ext>
                  </a:extLst>
                </p:cNvPr>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CB6C2145-5020-402B-911C-8C4B843CC800}"/>
                    </a:ext>
                  </a:extLst>
                </p:cNvPr>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3BD0D95-1494-4F34-88B6-51EC5CBE08A9}"/>
                    </a:ext>
                  </a:extLst>
                </p:cNvPr>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Oval 100">
                  <a:extLst>
                    <a:ext uri="{FF2B5EF4-FFF2-40B4-BE49-F238E27FC236}">
                      <a16:creationId xmlns:a16="http://schemas.microsoft.com/office/drawing/2014/main" id="{2BB7E655-8006-4100-9713-77E97E29C48E}"/>
                    </a:ext>
                  </a:extLst>
                </p:cNvPr>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Top Corners Rounded 101">
                  <a:extLst>
                    <a:ext uri="{FF2B5EF4-FFF2-40B4-BE49-F238E27FC236}">
                      <a16:creationId xmlns:a16="http://schemas.microsoft.com/office/drawing/2014/main" id="{E6C3D313-49D7-4473-B2EE-18E4FACEAE4E}"/>
                    </a:ext>
                  </a:extLst>
                </p:cNvPr>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Top Corners Rounded 102">
                  <a:extLst>
                    <a:ext uri="{FF2B5EF4-FFF2-40B4-BE49-F238E27FC236}">
                      <a16:creationId xmlns:a16="http://schemas.microsoft.com/office/drawing/2014/main" id="{C052DB56-B2C3-4A03-B5AC-818CB4302987}"/>
                    </a:ext>
                  </a:extLst>
                </p:cNvPr>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ABBCFC16-2C72-4770-97A2-CD8785736E1B}"/>
                    </a:ext>
                  </a:extLst>
                </p:cNvPr>
                <p:cNvGrpSpPr/>
                <p:nvPr/>
              </p:nvGrpSpPr>
              <p:grpSpPr>
                <a:xfrm rot="2713823">
                  <a:off x="5532341" y="1340822"/>
                  <a:ext cx="289218" cy="289219"/>
                  <a:chOff x="5108323" y="1463792"/>
                  <a:chExt cx="374636" cy="374638"/>
                </a:xfrm>
              </p:grpSpPr>
              <p:sp>
                <p:nvSpPr>
                  <p:cNvPr id="105" name="Oval 104">
                    <a:extLst>
                      <a:ext uri="{FF2B5EF4-FFF2-40B4-BE49-F238E27FC236}">
                        <a16:creationId xmlns:a16="http://schemas.microsoft.com/office/drawing/2014/main" id="{F50B478D-CDB8-4B5F-ABBD-CB6F2C3A11E0}"/>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a:extLst>
                      <a:ext uri="{FF2B5EF4-FFF2-40B4-BE49-F238E27FC236}">
                        <a16:creationId xmlns:a16="http://schemas.microsoft.com/office/drawing/2014/main" id="{E60A982A-4A8F-4BBA-8FE6-45254F15986B}"/>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sp>
          <p:nvSpPr>
            <p:cNvPr id="145" name="Freeform: Shape 144">
              <a:extLst>
                <a:ext uri="{FF2B5EF4-FFF2-40B4-BE49-F238E27FC236}">
                  <a16:creationId xmlns:a16="http://schemas.microsoft.com/office/drawing/2014/main" id="{56847729-F1D0-4394-BE60-BFE50B56BF3B}"/>
                </a:ext>
              </a:extLst>
            </p:cNvPr>
            <p:cNvSpPr/>
            <p:nvPr/>
          </p:nvSpPr>
          <p:spPr>
            <a:xfrm>
              <a:off x="5788403"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A28E13AB-C9CD-4DE4-8452-B2784797BEFD}"/>
              </a:ext>
            </a:extLst>
          </p:cNvPr>
          <p:cNvGrpSpPr/>
          <p:nvPr/>
        </p:nvGrpSpPr>
        <p:grpSpPr>
          <a:xfrm>
            <a:off x="8799736" y="3444634"/>
            <a:ext cx="1766294" cy="1931646"/>
            <a:chOff x="8534043" y="2504985"/>
            <a:chExt cx="2488223" cy="2721161"/>
          </a:xfrm>
        </p:grpSpPr>
        <p:grpSp>
          <p:nvGrpSpPr>
            <p:cNvPr id="48" name="Group 47">
              <a:extLst>
                <a:ext uri="{FF2B5EF4-FFF2-40B4-BE49-F238E27FC236}">
                  <a16:creationId xmlns:a16="http://schemas.microsoft.com/office/drawing/2014/main" id="{7E1BE8BA-8F8F-47C2-A53E-D3BBC42ADA57}"/>
                </a:ext>
              </a:extLst>
            </p:cNvPr>
            <p:cNvGrpSpPr/>
            <p:nvPr/>
          </p:nvGrpSpPr>
          <p:grpSpPr>
            <a:xfrm>
              <a:off x="8534043" y="3429000"/>
              <a:ext cx="2488223" cy="1797146"/>
              <a:chOff x="2716823" y="1178574"/>
              <a:chExt cx="5838092" cy="4216625"/>
            </a:xfrm>
          </p:grpSpPr>
          <p:grpSp>
            <p:nvGrpSpPr>
              <p:cNvPr id="3" name="Group 2">
                <a:extLst>
                  <a:ext uri="{FF2B5EF4-FFF2-40B4-BE49-F238E27FC236}">
                    <a16:creationId xmlns:a16="http://schemas.microsoft.com/office/drawing/2014/main" id="{EC5E7611-ECA8-47F1-89A1-772EFA3DA271}"/>
                  </a:ext>
                </a:extLst>
              </p:cNvPr>
              <p:cNvGrpSpPr/>
              <p:nvPr/>
            </p:nvGrpSpPr>
            <p:grpSpPr>
              <a:xfrm>
                <a:off x="2716823" y="4480799"/>
                <a:ext cx="5838092" cy="914400"/>
                <a:chOff x="175847" y="4480799"/>
                <a:chExt cx="8801100" cy="914400"/>
              </a:xfrm>
            </p:grpSpPr>
            <p:sp>
              <p:nvSpPr>
                <p:cNvPr id="4" name="Rectangle: Rounded Corners 3">
                  <a:extLst>
                    <a:ext uri="{FF2B5EF4-FFF2-40B4-BE49-F238E27FC236}">
                      <a16:creationId xmlns:a16="http://schemas.microsoft.com/office/drawing/2014/main" id="{FCF90868-A271-4F8A-A36C-6279B782E7D3}"/>
                    </a:ext>
                  </a:extLst>
                </p:cNvPr>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7A51EDF-15E7-4935-AE1E-B3511C96C365}"/>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D80A04C-96DC-4984-8102-42C5D5DA27D6}"/>
                  </a:ext>
                </a:extLst>
              </p:cNvPr>
              <p:cNvGrpSpPr/>
              <p:nvPr/>
            </p:nvGrpSpPr>
            <p:grpSpPr>
              <a:xfrm>
                <a:off x="2954961" y="4660680"/>
                <a:ext cx="5376674" cy="563948"/>
                <a:chOff x="3193903" y="4660680"/>
                <a:chExt cx="5376674" cy="563948"/>
              </a:xfrm>
            </p:grpSpPr>
            <p:sp>
              <p:nvSpPr>
                <p:cNvPr id="7" name="Circle: Hollow 6">
                  <a:extLst>
                    <a:ext uri="{FF2B5EF4-FFF2-40B4-BE49-F238E27FC236}">
                      <a16:creationId xmlns:a16="http://schemas.microsoft.com/office/drawing/2014/main" id="{D7028625-638F-4131-A370-A6C05664CF7D}"/>
                    </a:ext>
                  </a:extLst>
                </p:cNvPr>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E7454C30-EE74-4426-B017-293DAC305A1B}"/>
                    </a:ext>
                  </a:extLst>
                </p:cNvPr>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a:extLst>
                    <a:ext uri="{FF2B5EF4-FFF2-40B4-BE49-F238E27FC236}">
                      <a16:creationId xmlns:a16="http://schemas.microsoft.com/office/drawing/2014/main" id="{B5426446-9157-4765-A217-263898A7FBB0}"/>
                    </a:ext>
                  </a:extLst>
                </p:cNvPr>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3DDC72FA-DEEA-403F-9125-C88FD97DCAA9}"/>
                    </a:ext>
                  </a:extLst>
                </p:cNvPr>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6A316A64-5303-4EF9-B27B-873B3C6CC254}"/>
                    </a:ext>
                  </a:extLst>
                </p:cNvPr>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ircle: Hollow 11">
                  <a:extLst>
                    <a:ext uri="{FF2B5EF4-FFF2-40B4-BE49-F238E27FC236}">
                      <a16:creationId xmlns:a16="http://schemas.microsoft.com/office/drawing/2014/main" id="{595EEADB-16AC-4D2F-8F67-2EA46CCEA25E}"/>
                    </a:ext>
                  </a:extLst>
                </p:cNvPr>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735EC18C-4822-4A18-A969-19707CEB8033}"/>
                    </a:ext>
                  </a:extLst>
                </p:cNvPr>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E524EE8D-BA41-4EC1-9960-F84EDB17E002}"/>
                  </a:ext>
                </a:extLst>
              </p:cNvPr>
              <p:cNvGrpSpPr/>
              <p:nvPr/>
            </p:nvGrpSpPr>
            <p:grpSpPr>
              <a:xfrm>
                <a:off x="3352363" y="1178574"/>
                <a:ext cx="4567012" cy="3338578"/>
                <a:chOff x="3244476" y="1178574"/>
                <a:chExt cx="4567012" cy="3338578"/>
              </a:xfrm>
            </p:grpSpPr>
            <p:grpSp>
              <p:nvGrpSpPr>
                <p:cNvPr id="15" name="Group 14">
                  <a:extLst>
                    <a:ext uri="{FF2B5EF4-FFF2-40B4-BE49-F238E27FC236}">
                      <a16:creationId xmlns:a16="http://schemas.microsoft.com/office/drawing/2014/main" id="{58D3C1CC-E3D4-4D3F-8D9B-DBBC192F16AE}"/>
                    </a:ext>
                  </a:extLst>
                </p:cNvPr>
                <p:cNvGrpSpPr/>
                <p:nvPr/>
              </p:nvGrpSpPr>
              <p:grpSpPr>
                <a:xfrm>
                  <a:off x="6625802" y="1178574"/>
                  <a:ext cx="1185686" cy="3323087"/>
                  <a:chOff x="759811" y="527538"/>
                  <a:chExt cx="1603131" cy="3974123"/>
                </a:xfrm>
              </p:grpSpPr>
              <p:grpSp>
                <p:nvGrpSpPr>
                  <p:cNvPr id="39" name="Group 38">
                    <a:extLst>
                      <a:ext uri="{FF2B5EF4-FFF2-40B4-BE49-F238E27FC236}">
                        <a16:creationId xmlns:a16="http://schemas.microsoft.com/office/drawing/2014/main" id="{D771D5FC-23BA-468B-8E1A-B586FDDA4AC6}"/>
                      </a:ext>
                    </a:extLst>
                  </p:cNvPr>
                  <p:cNvGrpSpPr/>
                  <p:nvPr/>
                </p:nvGrpSpPr>
                <p:grpSpPr>
                  <a:xfrm>
                    <a:off x="1055818" y="527538"/>
                    <a:ext cx="1011116" cy="3974123"/>
                    <a:chOff x="3745523" y="738554"/>
                    <a:chExt cx="870439" cy="3974123"/>
                  </a:xfrm>
                </p:grpSpPr>
                <p:sp>
                  <p:nvSpPr>
                    <p:cNvPr id="46" name="Rectangle 45">
                      <a:extLst>
                        <a:ext uri="{FF2B5EF4-FFF2-40B4-BE49-F238E27FC236}">
                          <a16:creationId xmlns:a16="http://schemas.microsoft.com/office/drawing/2014/main" id="{28F3F1E3-E4DE-4036-8989-AC62FF48B214}"/>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06C9F44-D5FA-4755-A078-A86DCE577C20}"/>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AD33726D-8366-4463-8459-448D311CCF7E}"/>
                      </a:ext>
                    </a:extLst>
                  </p:cNvPr>
                  <p:cNvGrpSpPr/>
                  <p:nvPr/>
                </p:nvGrpSpPr>
                <p:grpSpPr>
                  <a:xfrm>
                    <a:off x="759811" y="1591407"/>
                    <a:ext cx="1603131" cy="724247"/>
                    <a:chOff x="3897923" y="890954"/>
                    <a:chExt cx="870439" cy="3974123"/>
                  </a:xfrm>
                </p:grpSpPr>
                <p:sp>
                  <p:nvSpPr>
                    <p:cNvPr id="44" name="Rectangle 43">
                      <a:extLst>
                        <a:ext uri="{FF2B5EF4-FFF2-40B4-BE49-F238E27FC236}">
                          <a16:creationId xmlns:a16="http://schemas.microsoft.com/office/drawing/2014/main" id="{68F81D16-ACE8-42F9-A8E9-881A93BFB859}"/>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8D25785-B68F-4839-B109-4EEA21934CE6}"/>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85B45710-0CAE-4FE3-869C-F38A200B99A7}"/>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3AD9296-B5EF-4032-BD13-892C841DEAA4}"/>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A7B2891-0B79-45E1-8FE5-A616D16FE84A}"/>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a:extLst>
                    <a:ext uri="{FF2B5EF4-FFF2-40B4-BE49-F238E27FC236}">
                      <a16:creationId xmlns:a16="http://schemas.microsoft.com/office/drawing/2014/main" id="{130FF872-E02C-4A4F-B97C-9480C92B6E46}"/>
                    </a:ext>
                  </a:extLst>
                </p:cNvPr>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2CF59738-B244-4DB2-A4E2-3E35A8A1E5F8}"/>
                    </a:ext>
                  </a:extLst>
                </p:cNvPr>
                <p:cNvGrpSpPr/>
                <p:nvPr/>
              </p:nvGrpSpPr>
              <p:grpSpPr>
                <a:xfrm>
                  <a:off x="4935139" y="1178574"/>
                  <a:ext cx="1185686" cy="3323087"/>
                  <a:chOff x="759811" y="527538"/>
                  <a:chExt cx="1603131" cy="3974123"/>
                </a:xfrm>
              </p:grpSpPr>
              <p:grpSp>
                <p:nvGrpSpPr>
                  <p:cNvPr id="30" name="Group 29">
                    <a:extLst>
                      <a:ext uri="{FF2B5EF4-FFF2-40B4-BE49-F238E27FC236}">
                        <a16:creationId xmlns:a16="http://schemas.microsoft.com/office/drawing/2014/main" id="{1EC5A29A-8694-4C30-B3D9-7F7403FF648F}"/>
                      </a:ext>
                    </a:extLst>
                  </p:cNvPr>
                  <p:cNvGrpSpPr/>
                  <p:nvPr/>
                </p:nvGrpSpPr>
                <p:grpSpPr>
                  <a:xfrm>
                    <a:off x="1055818" y="527538"/>
                    <a:ext cx="1011116" cy="3974123"/>
                    <a:chOff x="3745523" y="738554"/>
                    <a:chExt cx="870439" cy="3974123"/>
                  </a:xfrm>
                </p:grpSpPr>
                <p:sp>
                  <p:nvSpPr>
                    <p:cNvPr id="37" name="Rectangle 36">
                      <a:extLst>
                        <a:ext uri="{FF2B5EF4-FFF2-40B4-BE49-F238E27FC236}">
                          <a16:creationId xmlns:a16="http://schemas.microsoft.com/office/drawing/2014/main" id="{38D0A67F-4C41-4AA1-8473-FDB04164CB35}"/>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BBFEA12-4026-434B-BC37-3B45D3C16CD0}"/>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28874FA-943A-461C-89A0-BB55FD5ABFC2}"/>
                      </a:ext>
                    </a:extLst>
                  </p:cNvPr>
                  <p:cNvGrpSpPr/>
                  <p:nvPr/>
                </p:nvGrpSpPr>
                <p:grpSpPr>
                  <a:xfrm>
                    <a:off x="759811" y="1591407"/>
                    <a:ext cx="1603131" cy="724247"/>
                    <a:chOff x="3897923" y="890954"/>
                    <a:chExt cx="870439" cy="3974123"/>
                  </a:xfrm>
                </p:grpSpPr>
                <p:sp>
                  <p:nvSpPr>
                    <p:cNvPr id="35" name="Rectangle 34">
                      <a:extLst>
                        <a:ext uri="{FF2B5EF4-FFF2-40B4-BE49-F238E27FC236}">
                          <a16:creationId xmlns:a16="http://schemas.microsoft.com/office/drawing/2014/main" id="{BFEF6D5E-640E-42CA-893D-E95CDB6EC26B}"/>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93EF76-62B7-405F-8389-D8B290DC8698}"/>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C8FF1C00-AFDC-4FE6-921B-F6AAE786E3F9}"/>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CC8909-80D2-4AD5-A6BD-4E675A043E79}"/>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15FE21D-A86E-42B8-AB4D-96D7AF2B513D}"/>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562176E8-B8E2-4468-B3B5-D63731D35723}"/>
                    </a:ext>
                  </a:extLst>
                </p:cNvPr>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A6F477B6-9E3B-4984-8EEC-F1830F1980AD}"/>
                    </a:ext>
                  </a:extLst>
                </p:cNvPr>
                <p:cNvGrpSpPr/>
                <p:nvPr/>
              </p:nvGrpSpPr>
              <p:grpSpPr>
                <a:xfrm>
                  <a:off x="3244476" y="1178574"/>
                  <a:ext cx="1185686" cy="3323087"/>
                  <a:chOff x="759811" y="527538"/>
                  <a:chExt cx="1603131" cy="3974123"/>
                </a:xfrm>
              </p:grpSpPr>
              <p:grpSp>
                <p:nvGrpSpPr>
                  <p:cNvPr id="21" name="Group 20">
                    <a:extLst>
                      <a:ext uri="{FF2B5EF4-FFF2-40B4-BE49-F238E27FC236}">
                        <a16:creationId xmlns:a16="http://schemas.microsoft.com/office/drawing/2014/main" id="{11E67CAC-84C6-46E1-B6EF-39441E49A4E6}"/>
                      </a:ext>
                    </a:extLst>
                  </p:cNvPr>
                  <p:cNvGrpSpPr/>
                  <p:nvPr/>
                </p:nvGrpSpPr>
                <p:grpSpPr>
                  <a:xfrm>
                    <a:off x="1055818" y="527538"/>
                    <a:ext cx="1011116" cy="3974123"/>
                    <a:chOff x="3745523" y="738554"/>
                    <a:chExt cx="870439" cy="3974123"/>
                  </a:xfrm>
                </p:grpSpPr>
                <p:sp>
                  <p:nvSpPr>
                    <p:cNvPr id="28" name="Rectangle 27">
                      <a:extLst>
                        <a:ext uri="{FF2B5EF4-FFF2-40B4-BE49-F238E27FC236}">
                          <a16:creationId xmlns:a16="http://schemas.microsoft.com/office/drawing/2014/main" id="{26B3DCF1-ED60-469A-9716-16AC302553A0}"/>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825973-2F64-4FB3-9919-5E61A34F9FB7}"/>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8324186-A4CC-45CF-AD31-7361CE639F0D}"/>
                      </a:ext>
                    </a:extLst>
                  </p:cNvPr>
                  <p:cNvGrpSpPr/>
                  <p:nvPr/>
                </p:nvGrpSpPr>
                <p:grpSpPr>
                  <a:xfrm>
                    <a:off x="759811" y="1591407"/>
                    <a:ext cx="1603131" cy="724247"/>
                    <a:chOff x="3897923" y="890954"/>
                    <a:chExt cx="870439" cy="3974123"/>
                  </a:xfrm>
                </p:grpSpPr>
                <p:sp>
                  <p:nvSpPr>
                    <p:cNvPr id="26" name="Rectangle 25">
                      <a:extLst>
                        <a:ext uri="{FF2B5EF4-FFF2-40B4-BE49-F238E27FC236}">
                          <a16:creationId xmlns:a16="http://schemas.microsoft.com/office/drawing/2014/main" id="{CBF01684-7A95-4669-9619-4572D1CC08C5}"/>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40EFF4-ABA7-447B-8728-3F8BED1AF856}"/>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F4C9968F-BFAC-4E68-823B-F166EC452870}"/>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EFF883-07C5-45E6-B350-7A017BD8D935}"/>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CFEEAAC-D04C-4C25-8620-434D982C207A}"/>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0AC591C9-4B80-4A74-905D-CB1CB8E78F6D}"/>
                    </a:ext>
                  </a:extLst>
                </p:cNvPr>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grpSp>
        <p:sp>
          <p:nvSpPr>
            <p:cNvPr id="146" name="Freeform: Shape 145">
              <a:extLst>
                <a:ext uri="{FF2B5EF4-FFF2-40B4-BE49-F238E27FC236}">
                  <a16:creationId xmlns:a16="http://schemas.microsoft.com/office/drawing/2014/main" id="{6924149A-5137-47CF-9DE6-36ECF24F3C88}"/>
                </a:ext>
              </a:extLst>
            </p:cNvPr>
            <p:cNvSpPr/>
            <p:nvPr/>
          </p:nvSpPr>
          <p:spPr>
            <a:xfrm>
              <a:off x="9302339"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6" name="Connector: Elbow 155">
            <a:extLst>
              <a:ext uri="{FF2B5EF4-FFF2-40B4-BE49-F238E27FC236}">
                <a16:creationId xmlns:a16="http://schemas.microsoft.com/office/drawing/2014/main" id="{6506842C-5191-4013-ABC7-A85B4BA62C4D}"/>
              </a:ext>
            </a:extLst>
          </p:cNvPr>
          <p:cNvCxnSpPr>
            <a:cxnSpLocks/>
            <a:endCxn id="171" idx="0"/>
          </p:cNvCxnSpPr>
          <p:nvPr/>
        </p:nvCxnSpPr>
        <p:spPr>
          <a:xfrm rot="10800000" flipV="1">
            <a:off x="2191438" y="1901240"/>
            <a:ext cx="3361134" cy="1138947"/>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Circle: Hollow 170">
            <a:extLst>
              <a:ext uri="{FF2B5EF4-FFF2-40B4-BE49-F238E27FC236}">
                <a16:creationId xmlns:a16="http://schemas.microsoft.com/office/drawing/2014/main" id="{0AB51016-7DC0-49C4-8236-6D7E3CE1891E}"/>
              </a:ext>
            </a:extLst>
          </p:cNvPr>
          <p:cNvSpPr/>
          <p:nvPr/>
        </p:nvSpPr>
        <p:spPr>
          <a:xfrm>
            <a:off x="2037501" y="304018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Circle: Hollow 172">
            <a:extLst>
              <a:ext uri="{FF2B5EF4-FFF2-40B4-BE49-F238E27FC236}">
                <a16:creationId xmlns:a16="http://schemas.microsoft.com/office/drawing/2014/main" id="{5C889956-7BEB-4B9B-85E2-D68DD708BB03}"/>
              </a:ext>
            </a:extLst>
          </p:cNvPr>
          <p:cNvSpPr/>
          <p:nvPr/>
        </p:nvSpPr>
        <p:spPr>
          <a:xfrm>
            <a:off x="5942063" y="302513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Circle: Hollow 173">
            <a:extLst>
              <a:ext uri="{FF2B5EF4-FFF2-40B4-BE49-F238E27FC236}">
                <a16:creationId xmlns:a16="http://schemas.microsoft.com/office/drawing/2014/main" id="{574BA8DF-A2FC-47C9-8D9E-950D7C75396B}"/>
              </a:ext>
            </a:extLst>
          </p:cNvPr>
          <p:cNvSpPr/>
          <p:nvPr/>
        </p:nvSpPr>
        <p:spPr>
          <a:xfrm>
            <a:off x="9541620" y="3053614"/>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7" name="Straight Connector 176">
            <a:extLst>
              <a:ext uri="{FF2B5EF4-FFF2-40B4-BE49-F238E27FC236}">
                <a16:creationId xmlns:a16="http://schemas.microsoft.com/office/drawing/2014/main" id="{9EA53286-6718-446D-B200-546704892961}"/>
              </a:ext>
            </a:extLst>
          </p:cNvPr>
          <p:cNvCxnSpPr>
            <a:cxnSpLocks/>
            <a:endCxn id="173" idx="0"/>
          </p:cNvCxnSpPr>
          <p:nvPr/>
        </p:nvCxnSpPr>
        <p:spPr>
          <a:xfrm>
            <a:off x="6087711" y="2398264"/>
            <a:ext cx="8289" cy="62687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0F09A816-3FBE-40CF-8F44-31C9C3C4F87B}"/>
              </a:ext>
            </a:extLst>
          </p:cNvPr>
          <p:cNvGrpSpPr/>
          <p:nvPr/>
        </p:nvGrpSpPr>
        <p:grpSpPr>
          <a:xfrm>
            <a:off x="4791240" y="1469051"/>
            <a:ext cx="2609520" cy="1291565"/>
            <a:chOff x="4853562" y="1589418"/>
            <a:chExt cx="2609520" cy="1291565"/>
          </a:xfrm>
        </p:grpSpPr>
        <p:sp>
          <p:nvSpPr>
            <p:cNvPr id="151" name="Freeform 7">
              <a:extLst>
                <a:ext uri="{FF2B5EF4-FFF2-40B4-BE49-F238E27FC236}">
                  <a16:creationId xmlns:a16="http://schemas.microsoft.com/office/drawing/2014/main" id="{860456B8-165F-4389-AAA6-995C3039D548}"/>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52" name="Freeform 7">
              <a:extLst>
                <a:ext uri="{FF2B5EF4-FFF2-40B4-BE49-F238E27FC236}">
                  <a16:creationId xmlns:a16="http://schemas.microsoft.com/office/drawing/2014/main" id="{4C934F4B-5E71-4FDC-86EF-68DFBC4E86FF}"/>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sp>
        <p:nvSpPr>
          <p:cNvPr id="179" name="Rectangle 178">
            <a:extLst>
              <a:ext uri="{FF2B5EF4-FFF2-40B4-BE49-F238E27FC236}">
                <a16:creationId xmlns:a16="http://schemas.microsoft.com/office/drawing/2014/main" id="{FDC23383-819D-4F3C-9F44-20675609119C}"/>
              </a:ext>
            </a:extLst>
          </p:cNvPr>
          <p:cNvSpPr/>
          <p:nvPr/>
        </p:nvSpPr>
        <p:spPr>
          <a:xfrm>
            <a:off x="5464812" y="1940756"/>
            <a:ext cx="1646436" cy="646331"/>
          </a:xfrm>
          <a:prstGeom prst="rect">
            <a:avLst/>
          </a:prstGeom>
        </p:spPr>
        <p:txBody>
          <a:bodyPr wrap="square">
            <a:spAutoFit/>
          </a:bodyPr>
          <a:lstStyle/>
          <a:p>
            <a:pPr algn="ctr"/>
            <a:r>
              <a:rPr lang="en-US" b="1" dirty="0">
                <a:solidFill>
                  <a:schemeClr val="accent1"/>
                </a:solidFill>
              </a:rPr>
              <a:t>CLOUD COMPUTING</a:t>
            </a:r>
          </a:p>
        </p:txBody>
      </p:sp>
      <p:grpSp>
        <p:nvGrpSpPr>
          <p:cNvPr id="180" name="Group 179">
            <a:extLst>
              <a:ext uri="{FF2B5EF4-FFF2-40B4-BE49-F238E27FC236}">
                <a16:creationId xmlns:a16="http://schemas.microsoft.com/office/drawing/2014/main" id="{25A16F54-A194-4666-88A5-619DEBD3F814}"/>
              </a:ext>
            </a:extLst>
          </p:cNvPr>
          <p:cNvGrpSpPr/>
          <p:nvPr/>
        </p:nvGrpSpPr>
        <p:grpSpPr>
          <a:xfrm>
            <a:off x="913923" y="5595719"/>
            <a:ext cx="2920054" cy="821175"/>
            <a:chOff x="1418889" y="4287807"/>
            <a:chExt cx="1681201" cy="821175"/>
          </a:xfrm>
        </p:grpSpPr>
        <p:sp>
          <p:nvSpPr>
            <p:cNvPr id="181" name="TextBox 180">
              <a:extLst>
                <a:ext uri="{FF2B5EF4-FFF2-40B4-BE49-F238E27FC236}">
                  <a16:creationId xmlns:a16="http://schemas.microsoft.com/office/drawing/2014/main" id="{FAFA5761-88C5-418F-82E5-A9642BAF0609}"/>
                </a:ext>
              </a:extLst>
            </p:cNvPr>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itchFamily="34" charset="0"/>
                </a:rPr>
                <a:t>Get a modern PowerPoint  Presentation that is beautifully designed.</a:t>
              </a:r>
              <a:endParaRPr lang="ko-KR" altLang="en-US" sz="1200" dirty="0">
                <a:cs typeface="Arial" pitchFamily="34" charset="0"/>
              </a:endParaRPr>
            </a:p>
          </p:txBody>
        </p:sp>
        <p:sp>
          <p:nvSpPr>
            <p:cNvPr id="182" name="TextBox 181">
              <a:extLst>
                <a:ext uri="{FF2B5EF4-FFF2-40B4-BE49-F238E27FC236}">
                  <a16:creationId xmlns:a16="http://schemas.microsoft.com/office/drawing/2014/main" id="{7E3D7E2A-B16A-45E5-9DC2-13B329169A50}"/>
                </a:ext>
              </a:extLst>
            </p:cNvPr>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Content  Here</a:t>
              </a:r>
              <a:endParaRPr lang="ko-KR" altLang="en-US" sz="1400" b="1" dirty="0">
                <a:cs typeface="Arial" pitchFamily="34" charset="0"/>
              </a:endParaRPr>
            </a:p>
          </p:txBody>
        </p:sp>
      </p:grpSp>
      <p:grpSp>
        <p:nvGrpSpPr>
          <p:cNvPr id="183" name="Group 182">
            <a:extLst>
              <a:ext uri="{FF2B5EF4-FFF2-40B4-BE49-F238E27FC236}">
                <a16:creationId xmlns:a16="http://schemas.microsoft.com/office/drawing/2014/main" id="{33E00CC0-FDC9-417E-B79F-9B58B7D9F042}"/>
              </a:ext>
            </a:extLst>
          </p:cNvPr>
          <p:cNvGrpSpPr/>
          <p:nvPr/>
        </p:nvGrpSpPr>
        <p:grpSpPr>
          <a:xfrm>
            <a:off x="4618661" y="5595719"/>
            <a:ext cx="2920054" cy="821175"/>
            <a:chOff x="1418889" y="4287807"/>
            <a:chExt cx="1681201" cy="821175"/>
          </a:xfrm>
        </p:grpSpPr>
        <p:sp>
          <p:nvSpPr>
            <p:cNvPr id="184" name="TextBox 183">
              <a:extLst>
                <a:ext uri="{FF2B5EF4-FFF2-40B4-BE49-F238E27FC236}">
                  <a16:creationId xmlns:a16="http://schemas.microsoft.com/office/drawing/2014/main" id="{123183BD-335D-46FA-BFB6-7BBF0E67A09B}"/>
                </a:ext>
              </a:extLst>
            </p:cNvPr>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itchFamily="34" charset="0"/>
                </a:rPr>
                <a:t>Get a modern PowerPoint  Presentation that is beautifully designed.</a:t>
              </a:r>
              <a:endParaRPr lang="ko-KR" altLang="en-US" sz="1200" dirty="0">
                <a:cs typeface="Arial" pitchFamily="34" charset="0"/>
              </a:endParaRPr>
            </a:p>
          </p:txBody>
        </p:sp>
        <p:sp>
          <p:nvSpPr>
            <p:cNvPr id="185" name="TextBox 184">
              <a:extLst>
                <a:ext uri="{FF2B5EF4-FFF2-40B4-BE49-F238E27FC236}">
                  <a16:creationId xmlns:a16="http://schemas.microsoft.com/office/drawing/2014/main" id="{666763D6-0E5A-4276-AC83-EBFD649D4B0D}"/>
                </a:ext>
              </a:extLst>
            </p:cNvPr>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Content  Here</a:t>
              </a:r>
              <a:endParaRPr lang="ko-KR" altLang="en-US" sz="1400" b="1" dirty="0">
                <a:cs typeface="Arial" pitchFamily="34" charset="0"/>
              </a:endParaRPr>
            </a:p>
          </p:txBody>
        </p:sp>
      </p:grpSp>
      <p:grpSp>
        <p:nvGrpSpPr>
          <p:cNvPr id="186" name="Group 185">
            <a:extLst>
              <a:ext uri="{FF2B5EF4-FFF2-40B4-BE49-F238E27FC236}">
                <a16:creationId xmlns:a16="http://schemas.microsoft.com/office/drawing/2014/main" id="{5D6929F6-0055-4944-B54D-0F240846992E}"/>
              </a:ext>
            </a:extLst>
          </p:cNvPr>
          <p:cNvGrpSpPr/>
          <p:nvPr/>
        </p:nvGrpSpPr>
        <p:grpSpPr>
          <a:xfrm>
            <a:off x="8323398" y="5595719"/>
            <a:ext cx="2920054" cy="821175"/>
            <a:chOff x="1418889" y="4287807"/>
            <a:chExt cx="1681201" cy="821175"/>
          </a:xfrm>
        </p:grpSpPr>
        <p:sp>
          <p:nvSpPr>
            <p:cNvPr id="187" name="TextBox 186">
              <a:extLst>
                <a:ext uri="{FF2B5EF4-FFF2-40B4-BE49-F238E27FC236}">
                  <a16:creationId xmlns:a16="http://schemas.microsoft.com/office/drawing/2014/main" id="{947D3436-7B08-484D-BB92-1D99BDAAC4F5}"/>
                </a:ext>
              </a:extLst>
            </p:cNvPr>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itchFamily="34" charset="0"/>
                </a:rPr>
                <a:t>Get a modern PowerPoint  Presentation that is beautifully designed.</a:t>
              </a:r>
              <a:endParaRPr lang="ko-KR" altLang="en-US" sz="1200" dirty="0">
                <a:cs typeface="Arial" pitchFamily="34" charset="0"/>
              </a:endParaRPr>
            </a:p>
          </p:txBody>
        </p:sp>
        <p:sp>
          <p:nvSpPr>
            <p:cNvPr id="188" name="TextBox 187">
              <a:extLst>
                <a:ext uri="{FF2B5EF4-FFF2-40B4-BE49-F238E27FC236}">
                  <a16:creationId xmlns:a16="http://schemas.microsoft.com/office/drawing/2014/main" id="{6DCA11DF-796D-4231-87B0-A7AE5F8C27AA}"/>
                </a:ext>
              </a:extLst>
            </p:cNvPr>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Content  Here</a:t>
              </a:r>
              <a:endParaRPr lang="ko-KR" altLang="en-US" sz="1400" b="1" dirty="0">
                <a:cs typeface="Arial" pitchFamily="34" charset="0"/>
              </a:endParaRPr>
            </a:p>
          </p:txBody>
        </p:sp>
      </p:grpSp>
    </p:spTree>
    <p:extLst>
      <p:ext uri="{BB962C8B-B14F-4D97-AF65-F5344CB8AC3E}">
        <p14:creationId xmlns:p14="http://schemas.microsoft.com/office/powerpoint/2010/main" val="3787748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Table 2">
            <a:extLst>
              <a:ext uri="{FF2B5EF4-FFF2-40B4-BE49-F238E27FC236}">
                <a16:creationId xmlns:a16="http://schemas.microsoft.com/office/drawing/2014/main" id="{CDF670FA-B56D-4DE8-AD35-CAE2B4CCBF92}"/>
              </a:ext>
            </a:extLst>
          </p:cNvPr>
          <p:cNvGraphicFramePr>
            <a:graphicFrameLocks noGrp="1"/>
          </p:cNvGraphicFramePr>
          <p:nvPr>
            <p:extLst>
              <p:ext uri="{D42A27DB-BD31-4B8C-83A1-F6EECF244321}">
                <p14:modId xmlns:p14="http://schemas.microsoft.com/office/powerpoint/2010/main" val="452978276"/>
              </p:ext>
            </p:extLst>
          </p:nvPr>
        </p:nvGraphicFramePr>
        <p:xfrm>
          <a:off x="921602" y="1767840"/>
          <a:ext cx="10348796" cy="4326839"/>
        </p:xfrm>
        <a:graphic>
          <a:graphicData uri="http://schemas.openxmlformats.org/drawingml/2006/table">
            <a:tbl>
              <a:tblPr firstRow="1" bandRow="1">
                <a:tableStyleId>{5940675A-B579-460E-94D1-54222C63F5DA}</a:tableStyleId>
              </a:tblPr>
              <a:tblGrid>
                <a:gridCol w="282240">
                  <a:extLst>
                    <a:ext uri="{9D8B030D-6E8A-4147-A177-3AD203B41FA5}">
                      <a16:colId xmlns:a16="http://schemas.microsoft.com/office/drawing/2014/main" val="20000"/>
                    </a:ext>
                  </a:extLst>
                </a:gridCol>
                <a:gridCol w="2032837">
                  <a:extLst>
                    <a:ext uri="{9D8B030D-6E8A-4147-A177-3AD203B41FA5}">
                      <a16:colId xmlns:a16="http://schemas.microsoft.com/office/drawing/2014/main" val="20001"/>
                    </a:ext>
                  </a:extLst>
                </a:gridCol>
                <a:gridCol w="272122">
                  <a:extLst>
                    <a:ext uri="{9D8B030D-6E8A-4147-A177-3AD203B41FA5}">
                      <a16:colId xmlns:a16="http://schemas.microsoft.com/office/drawing/2014/main" val="20002"/>
                    </a:ext>
                  </a:extLst>
                </a:gridCol>
                <a:gridCol w="272122">
                  <a:extLst>
                    <a:ext uri="{9D8B030D-6E8A-4147-A177-3AD203B41FA5}">
                      <a16:colId xmlns:a16="http://schemas.microsoft.com/office/drawing/2014/main" val="20003"/>
                    </a:ext>
                  </a:extLst>
                </a:gridCol>
                <a:gridCol w="2032837">
                  <a:extLst>
                    <a:ext uri="{9D8B030D-6E8A-4147-A177-3AD203B41FA5}">
                      <a16:colId xmlns:a16="http://schemas.microsoft.com/office/drawing/2014/main" val="20004"/>
                    </a:ext>
                  </a:extLst>
                </a:gridCol>
                <a:gridCol w="282240">
                  <a:extLst>
                    <a:ext uri="{9D8B030D-6E8A-4147-A177-3AD203B41FA5}">
                      <a16:colId xmlns:a16="http://schemas.microsoft.com/office/drawing/2014/main" val="20005"/>
                    </a:ext>
                  </a:extLst>
                </a:gridCol>
                <a:gridCol w="282240">
                  <a:extLst>
                    <a:ext uri="{9D8B030D-6E8A-4147-A177-3AD203B41FA5}">
                      <a16:colId xmlns:a16="http://schemas.microsoft.com/office/drawing/2014/main" val="20006"/>
                    </a:ext>
                  </a:extLst>
                </a:gridCol>
                <a:gridCol w="2032837">
                  <a:extLst>
                    <a:ext uri="{9D8B030D-6E8A-4147-A177-3AD203B41FA5}">
                      <a16:colId xmlns:a16="http://schemas.microsoft.com/office/drawing/2014/main" val="20007"/>
                    </a:ext>
                  </a:extLst>
                </a:gridCol>
                <a:gridCol w="272122">
                  <a:extLst>
                    <a:ext uri="{9D8B030D-6E8A-4147-A177-3AD203B41FA5}">
                      <a16:colId xmlns:a16="http://schemas.microsoft.com/office/drawing/2014/main" val="20008"/>
                    </a:ext>
                  </a:extLst>
                </a:gridCol>
                <a:gridCol w="272122">
                  <a:extLst>
                    <a:ext uri="{9D8B030D-6E8A-4147-A177-3AD203B41FA5}">
                      <a16:colId xmlns:a16="http://schemas.microsoft.com/office/drawing/2014/main" val="20009"/>
                    </a:ext>
                  </a:extLst>
                </a:gridCol>
                <a:gridCol w="2032837">
                  <a:extLst>
                    <a:ext uri="{9D8B030D-6E8A-4147-A177-3AD203B41FA5}">
                      <a16:colId xmlns:a16="http://schemas.microsoft.com/office/drawing/2014/main" val="20010"/>
                    </a:ext>
                  </a:extLst>
                </a:gridCol>
                <a:gridCol w="282240">
                  <a:extLst>
                    <a:ext uri="{9D8B030D-6E8A-4147-A177-3AD203B41FA5}">
                      <a16:colId xmlns:a16="http://schemas.microsoft.com/office/drawing/2014/main" val="20011"/>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Your Text  Here</a:t>
                      </a:r>
                      <a:endParaRPr lang="ko-KR" altLang="en-US" sz="1100" b="1" dirty="0">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Your Text  Here</a:t>
                      </a:r>
                      <a:endParaRPr lang="ko-KR" altLang="en-US" sz="1100" b="1" dirty="0">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Your Text  Here</a:t>
                      </a:r>
                      <a:endParaRPr lang="ko-KR" altLang="en-US" sz="1100" b="1" dirty="0">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Your Text  Here</a:t>
                      </a:r>
                      <a:endParaRPr lang="ko-KR" altLang="en-US" sz="1100" b="1" dirty="0">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0585">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100" b="1" dirty="0">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dirty="0">
                          <a:solidFill>
                            <a:schemeClr val="tx1">
                              <a:lumMod val="75000"/>
                              <a:lumOff val="25000"/>
                            </a:schemeClr>
                          </a:solidFill>
                          <a:latin typeface="+mn-lt"/>
                          <a:cs typeface="Arial" pitchFamily="34" charset="0"/>
                        </a:rPr>
                        <a:t>Text</a:t>
                      </a:r>
                      <a:r>
                        <a:rPr lang="en-US" altLang="ko-KR" sz="1100" b="1" baseline="0" dirty="0">
                          <a:solidFill>
                            <a:schemeClr val="tx1">
                              <a:lumMod val="75000"/>
                              <a:lumOff val="25000"/>
                            </a:schemeClr>
                          </a:solidFill>
                          <a:latin typeface="+mn-lt"/>
                          <a:cs typeface="Arial" pitchFamily="34" charset="0"/>
                        </a:rPr>
                        <a:t> Here</a:t>
                      </a:r>
                      <a:endParaRPr lang="en-US" altLang="ko-KR"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100" b="1" dirty="0">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0942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75000"/>
                            <a:lumOff val="25000"/>
                          </a:schemeClr>
                        </a:solidFill>
                        <a:latin typeface="Arial" pitchFamily="34" charset="0"/>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bg1"/>
                          </a:solidFill>
                          <a:latin typeface="+mn-lt"/>
                          <a:cs typeface="Arial" pitchFamily="34" charset="0"/>
                        </a:rPr>
                        <a:t>$ 1200</a:t>
                      </a: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altLang="ko-KR" sz="1500" b="1" dirty="0">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bg1"/>
                          </a:solidFill>
                          <a:latin typeface="+mn-lt"/>
                          <a:cs typeface="Arial" pitchFamily="34" charset="0"/>
                        </a:rPr>
                        <a:t>$1000</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altLang="ko-KR"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bg1"/>
                          </a:solidFill>
                          <a:latin typeface="+mn-lt"/>
                          <a:cs typeface="Arial" pitchFamily="34" charset="0"/>
                        </a:rPr>
                        <a:t>$600</a:t>
                      </a: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bg1"/>
                          </a:solidFill>
                          <a:latin typeface="+mn-lt"/>
                          <a:cs typeface="Arial" pitchFamily="34" charset="0"/>
                        </a:rPr>
                        <a:t>$500</a:t>
                      </a: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8"/>
                  </a:ext>
                </a:extLst>
              </a:tr>
            </a:tbl>
          </a:graphicData>
        </a:graphic>
      </p:graphicFrame>
      <p:grpSp>
        <p:nvGrpSpPr>
          <p:cNvPr id="22" name="Group 21">
            <a:extLst>
              <a:ext uri="{FF2B5EF4-FFF2-40B4-BE49-F238E27FC236}">
                <a16:creationId xmlns:a16="http://schemas.microsoft.com/office/drawing/2014/main" id="{A545FC02-19D3-4EAF-9148-382F8C61DBD0}"/>
              </a:ext>
            </a:extLst>
          </p:cNvPr>
          <p:cNvGrpSpPr/>
          <p:nvPr/>
        </p:nvGrpSpPr>
        <p:grpSpPr>
          <a:xfrm>
            <a:off x="1980664" y="2235917"/>
            <a:ext cx="538752" cy="643027"/>
            <a:chOff x="3570" y="619306"/>
            <a:chExt cx="4703649" cy="5614032"/>
          </a:xfrm>
          <a:solidFill>
            <a:schemeClr val="accent2"/>
          </a:solidFill>
        </p:grpSpPr>
        <p:sp>
          <p:nvSpPr>
            <p:cNvPr id="23" name="Freeform: Shape 22">
              <a:extLst>
                <a:ext uri="{FF2B5EF4-FFF2-40B4-BE49-F238E27FC236}">
                  <a16:creationId xmlns:a16="http://schemas.microsoft.com/office/drawing/2014/main" id="{4D7237F5-49B5-4B72-A721-761228200C72}"/>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A4C5412-72B7-459F-B8CD-869465C5D1E2}"/>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566B0C1-A4EE-4E3E-9A16-FA95997607B1}"/>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E28F5EA-4495-4BC3-BEB1-BCF2B2C91DFC}"/>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1D0A0EE-39A8-406B-ADDD-BC399DEFC9EC}"/>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8" name="Rounded Rectangle 25">
            <a:extLst>
              <a:ext uri="{FF2B5EF4-FFF2-40B4-BE49-F238E27FC236}">
                <a16:creationId xmlns:a16="http://schemas.microsoft.com/office/drawing/2014/main" id="{5D9E2940-361E-485C-B1FC-B29D183E67A5}"/>
              </a:ext>
            </a:extLst>
          </p:cNvPr>
          <p:cNvSpPr/>
          <p:nvPr/>
        </p:nvSpPr>
        <p:spPr>
          <a:xfrm>
            <a:off x="4453349" y="2388404"/>
            <a:ext cx="569876" cy="41762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9" name="Group 28">
            <a:extLst>
              <a:ext uri="{FF2B5EF4-FFF2-40B4-BE49-F238E27FC236}">
                <a16:creationId xmlns:a16="http://schemas.microsoft.com/office/drawing/2014/main" id="{684C1810-0355-4DA6-9D61-3ABC4AF3EFB4}"/>
              </a:ext>
            </a:extLst>
          </p:cNvPr>
          <p:cNvGrpSpPr/>
          <p:nvPr/>
        </p:nvGrpSpPr>
        <p:grpSpPr>
          <a:xfrm>
            <a:off x="7059828" y="2242858"/>
            <a:ext cx="727915" cy="640314"/>
            <a:chOff x="9544125" y="314311"/>
            <a:chExt cx="1802975" cy="1585994"/>
          </a:xfrm>
          <a:solidFill>
            <a:schemeClr val="accent4"/>
          </a:solidFill>
        </p:grpSpPr>
        <p:sp>
          <p:nvSpPr>
            <p:cNvPr id="30" name="Freeform: Shape 29">
              <a:extLst>
                <a:ext uri="{FF2B5EF4-FFF2-40B4-BE49-F238E27FC236}">
                  <a16:creationId xmlns:a16="http://schemas.microsoft.com/office/drawing/2014/main" id="{ED787C9B-0FC7-4A01-8095-5AAC901D5E84}"/>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1" name="Freeform: Shape 30">
              <a:extLst>
                <a:ext uri="{FF2B5EF4-FFF2-40B4-BE49-F238E27FC236}">
                  <a16:creationId xmlns:a16="http://schemas.microsoft.com/office/drawing/2014/main" id="{0D34BD5C-FB84-4372-9D38-66FD338288B4}"/>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7E8EB15C-1F71-43FD-AA80-9944F3F7ED5A}"/>
              </a:ext>
            </a:extLst>
          </p:cNvPr>
          <p:cNvGrpSpPr/>
          <p:nvPr/>
        </p:nvGrpSpPr>
        <p:grpSpPr>
          <a:xfrm>
            <a:off x="9836195" y="2235249"/>
            <a:ext cx="344881" cy="643695"/>
            <a:chOff x="3501573" y="3178068"/>
            <a:chExt cx="1340594" cy="2737840"/>
          </a:xfrm>
        </p:grpSpPr>
        <p:sp>
          <p:nvSpPr>
            <p:cNvPr id="33" name="Freeform: Shape 32">
              <a:extLst>
                <a:ext uri="{FF2B5EF4-FFF2-40B4-BE49-F238E27FC236}">
                  <a16:creationId xmlns:a16="http://schemas.microsoft.com/office/drawing/2014/main" id="{8B9A38CF-63F2-4120-8CA4-ECB75818396F}"/>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5EF323F-85E6-4279-89A4-7AE24B01D23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2C6D03B-E653-4825-A15F-042961866FEB}"/>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729558-B411-4BB4-A0BD-F3682488A9CB}"/>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1F2129A-0B0B-419B-90E9-F000B6923CC6}"/>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5D32302-B6A8-420B-A9B4-43EB6B282700}"/>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D3773255-97B2-48A9-A7BB-2749B35124D8}"/>
                </a:ext>
              </a:extLst>
            </p:cNvPr>
            <p:cNvGrpSpPr/>
            <p:nvPr/>
          </p:nvGrpSpPr>
          <p:grpSpPr>
            <a:xfrm>
              <a:off x="4088508" y="5635852"/>
              <a:ext cx="173080" cy="173080"/>
              <a:chOff x="6768665" y="6038214"/>
              <a:chExt cx="147968" cy="147968"/>
            </a:xfrm>
          </p:grpSpPr>
          <p:sp>
            <p:nvSpPr>
              <p:cNvPr id="43" name="Oval 42">
                <a:extLst>
                  <a:ext uri="{FF2B5EF4-FFF2-40B4-BE49-F238E27FC236}">
                    <a16:creationId xmlns:a16="http://schemas.microsoft.com/office/drawing/2014/main" id="{545A193A-528B-48C6-B03B-01CE6E5D7A42}"/>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5BF7060-7040-4BB7-93E1-1926E733BE3F}"/>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a:extLst>
                <a:ext uri="{FF2B5EF4-FFF2-40B4-BE49-F238E27FC236}">
                  <a16:creationId xmlns:a16="http://schemas.microsoft.com/office/drawing/2014/main" id="{7BB01C9C-E7CA-4764-80CA-5FBC7360AA6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1" name="Rectangle: Rounded Corners 40">
              <a:extLst>
                <a:ext uri="{FF2B5EF4-FFF2-40B4-BE49-F238E27FC236}">
                  <a16:creationId xmlns:a16="http://schemas.microsoft.com/office/drawing/2014/main" id="{82C8D914-F62A-40B6-A805-05747362E02C}"/>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163D486-8EF9-40CA-A19E-B140067798CC}"/>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Shape 44">
            <a:extLst>
              <a:ext uri="{FF2B5EF4-FFF2-40B4-BE49-F238E27FC236}">
                <a16:creationId xmlns:a16="http://schemas.microsoft.com/office/drawing/2014/main" id="{6E345081-24DB-481F-A069-B51D298241AE}"/>
              </a:ext>
            </a:extLst>
          </p:cNvPr>
          <p:cNvSpPr/>
          <p:nvPr/>
        </p:nvSpPr>
        <p:spPr>
          <a:xfrm>
            <a:off x="9896726" y="2470723"/>
            <a:ext cx="233193" cy="17166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064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person, indoor&#10;&#10;Description automatically generated">
            <a:extLst>
              <a:ext uri="{FF2B5EF4-FFF2-40B4-BE49-F238E27FC236}">
                <a16:creationId xmlns:a16="http://schemas.microsoft.com/office/drawing/2014/main" id="{F2583A6E-101E-1A41-8FD9-14A5642D2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059" b="6059"/>
          <a:stretch>
            <a:fillRect/>
          </a:stretch>
        </p:blipFill>
        <p:spPr>
          <a:xfrm>
            <a:off x="0" y="0"/>
            <a:ext cx="12192000" cy="6858000"/>
          </a:xfrm>
        </p:spPr>
      </p:pic>
      <p:sp>
        <p:nvSpPr>
          <p:cNvPr id="12" name="Rectangle 11">
            <a:extLst>
              <a:ext uri="{FF2B5EF4-FFF2-40B4-BE49-F238E27FC236}">
                <a16:creationId xmlns:a16="http://schemas.microsoft.com/office/drawing/2014/main" id="{598273D5-6C3F-4F01-8877-F3C4ED44480B}"/>
              </a:ext>
            </a:extLst>
          </p:cNvPr>
          <p:cNvSpPr/>
          <p:nvPr/>
        </p:nvSpPr>
        <p:spPr>
          <a:xfrm>
            <a:off x="857249" y="5695950"/>
            <a:ext cx="10184823" cy="10096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Magnet Sensing on Google Cardboard</a:t>
            </a:r>
          </a:p>
          <a:p>
            <a:pPr algn="ctr"/>
            <a:r>
              <a:rPr lang="en-CN" sz="1800" dirty="0"/>
              <a:t>Phone’s </a:t>
            </a:r>
            <a:r>
              <a:rPr lang="en-GB" sz="1800" dirty="0"/>
              <a:t>magnetometer</a:t>
            </a:r>
            <a:r>
              <a:rPr lang="en-CN" sz="1800" dirty="0"/>
              <a:t> </a:t>
            </a:r>
            <a:endParaRPr lang="en-US" sz="2800" dirty="0"/>
          </a:p>
        </p:txBody>
      </p:sp>
      <p:sp>
        <p:nvSpPr>
          <p:cNvPr id="26" name="TextBox 25">
            <a:extLst>
              <a:ext uri="{FF2B5EF4-FFF2-40B4-BE49-F238E27FC236}">
                <a16:creationId xmlns:a16="http://schemas.microsoft.com/office/drawing/2014/main" id="{9B48D107-041E-4A3F-88D1-B65111F9042A}"/>
              </a:ext>
            </a:extLst>
          </p:cNvPr>
          <p:cNvSpPr txBox="1"/>
          <p:nvPr/>
        </p:nvSpPr>
        <p:spPr>
          <a:xfrm>
            <a:off x="803496" y="931223"/>
            <a:ext cx="3568440" cy="830997"/>
          </a:xfrm>
          <a:prstGeom prst="rect">
            <a:avLst/>
          </a:prstGeom>
          <a:noFill/>
        </p:spPr>
        <p:txBody>
          <a:bodyPr wrap="square" rtlCol="0" anchor="ctr">
            <a:spAutoFit/>
          </a:bodyPr>
          <a:lstStyle/>
          <a:p>
            <a:r>
              <a:rPr lang="en-US" altLang="ko-KR" sz="4800" b="1" dirty="0">
                <a:solidFill>
                  <a:schemeClr val="bg1"/>
                </a:solidFill>
                <a:cs typeface="Arial" pitchFamily="34" charset="0"/>
              </a:rPr>
              <a:t>Scratch VR</a:t>
            </a:r>
            <a:endParaRPr lang="ko-KR" altLang="en-US" sz="4800" b="1" dirty="0">
              <a:solidFill>
                <a:schemeClr val="bg1"/>
              </a:solidFill>
              <a:cs typeface="Arial" pitchFamily="34" charset="0"/>
            </a:endParaRPr>
          </a:p>
        </p:txBody>
      </p:sp>
      <p:sp>
        <p:nvSpPr>
          <p:cNvPr id="2" name="TextBox 1">
            <a:extLst>
              <a:ext uri="{FF2B5EF4-FFF2-40B4-BE49-F238E27FC236}">
                <a16:creationId xmlns:a16="http://schemas.microsoft.com/office/drawing/2014/main" id="{515C68FF-699A-6545-B5FD-C787624B94BF}"/>
              </a:ext>
            </a:extLst>
          </p:cNvPr>
          <p:cNvSpPr txBox="1"/>
          <p:nvPr/>
        </p:nvSpPr>
        <p:spPr>
          <a:xfrm>
            <a:off x="748078" y="4610010"/>
            <a:ext cx="9764917" cy="1200329"/>
          </a:xfrm>
          <a:prstGeom prst="rect">
            <a:avLst/>
          </a:prstGeom>
          <a:noFill/>
        </p:spPr>
        <p:txBody>
          <a:bodyPr wrap="none" rtlCol="0">
            <a:spAutoFit/>
          </a:bodyPr>
          <a:lstStyle/>
          <a:p>
            <a:r>
              <a:rPr lang="en-GB" sz="1800" dirty="0">
                <a:solidFill>
                  <a:schemeClr val="bg1">
                    <a:lumMod val="85000"/>
                  </a:schemeClr>
                </a:solidFill>
                <a:effectLst/>
                <a:latin typeface="TimesNewRomanPSMT"/>
              </a:rPr>
              <a:t>R. Li, V. Chen, G. Reyes and T. </a:t>
            </a:r>
            <a:r>
              <a:rPr lang="en-GB" sz="1800" dirty="0" err="1">
                <a:solidFill>
                  <a:schemeClr val="bg1">
                    <a:lumMod val="85000"/>
                  </a:schemeClr>
                </a:solidFill>
                <a:effectLst/>
                <a:latin typeface="TimesNewRomanPSMT"/>
              </a:rPr>
              <a:t>Starner</a:t>
            </a:r>
            <a:r>
              <a:rPr lang="en-GB" sz="1800" dirty="0">
                <a:solidFill>
                  <a:schemeClr val="bg1">
                    <a:lumMod val="85000"/>
                  </a:schemeClr>
                </a:solidFill>
                <a:effectLst/>
                <a:latin typeface="TimesNewRomanPSMT"/>
              </a:rPr>
              <a:t>, "</a:t>
            </a:r>
            <a:r>
              <a:rPr lang="en-GB" sz="1800" dirty="0" err="1">
                <a:solidFill>
                  <a:schemeClr val="bg1">
                    <a:lumMod val="85000"/>
                  </a:schemeClr>
                </a:solidFill>
                <a:effectLst/>
                <a:latin typeface="TimesNewRomanPSMT"/>
              </a:rPr>
              <a:t>ScratchVR</a:t>
            </a:r>
            <a:r>
              <a:rPr lang="en-GB" sz="1800" dirty="0">
                <a:solidFill>
                  <a:schemeClr val="bg1">
                    <a:lumMod val="85000"/>
                  </a:schemeClr>
                </a:solidFill>
                <a:effectLst/>
                <a:latin typeface="TimesNewRomanPSMT"/>
              </a:rPr>
              <a:t>: Low-cost calibration-free sensing for </a:t>
            </a:r>
          </a:p>
          <a:p>
            <a:r>
              <a:rPr lang="en-GB" sz="1800" dirty="0">
                <a:solidFill>
                  <a:schemeClr val="bg1">
                    <a:lumMod val="85000"/>
                  </a:schemeClr>
                </a:solidFill>
                <a:effectLst/>
                <a:latin typeface="TimesNewRomanPSMT"/>
              </a:rPr>
              <a:t>tactile input on mobile virtual reality enclosures", </a:t>
            </a:r>
            <a:r>
              <a:rPr lang="en-GB" sz="1800" i="1" dirty="0">
                <a:solidFill>
                  <a:schemeClr val="bg1">
                    <a:lumMod val="85000"/>
                  </a:schemeClr>
                </a:solidFill>
                <a:effectLst/>
                <a:latin typeface="TimesNewRomanPS"/>
              </a:rPr>
              <a:t>Proceedings - International Symposium on Wearable </a:t>
            </a:r>
          </a:p>
          <a:p>
            <a:r>
              <a:rPr lang="en-GB" sz="1800" i="1" dirty="0">
                <a:solidFill>
                  <a:schemeClr val="bg1">
                    <a:lumMod val="85000"/>
                  </a:schemeClr>
                </a:solidFill>
                <a:effectLst/>
                <a:latin typeface="TimesNewRomanPS"/>
              </a:rPr>
              <a:t>Computers ISWC</a:t>
            </a:r>
            <a:r>
              <a:rPr lang="en-GB" sz="1800" dirty="0">
                <a:solidFill>
                  <a:schemeClr val="bg1">
                    <a:lumMod val="85000"/>
                  </a:schemeClr>
                </a:solidFill>
                <a:effectLst/>
                <a:latin typeface="TimesNewRomanPSMT"/>
              </a:rPr>
              <a:t>, pp. 176-179, 2018. </a:t>
            </a:r>
            <a:endParaRPr lang="en-GB" dirty="0">
              <a:solidFill>
                <a:schemeClr val="bg1">
                  <a:lumMod val="85000"/>
                </a:schemeClr>
              </a:solidFill>
            </a:endParaRPr>
          </a:p>
          <a:p>
            <a:endParaRPr lang="en-CN" dirty="0">
              <a:solidFill>
                <a:schemeClr val="bg1">
                  <a:lumMod val="85000"/>
                </a:schemeClr>
              </a:solidFill>
            </a:endParaRPr>
          </a:p>
        </p:txBody>
      </p:sp>
    </p:spTree>
    <p:extLst>
      <p:ext uri="{BB962C8B-B14F-4D97-AF65-F5344CB8AC3E}">
        <p14:creationId xmlns:p14="http://schemas.microsoft.com/office/powerpoint/2010/main" val="1839054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52F1CF2-DD11-4915-9B69-5AE707B0FE46}"/>
              </a:ext>
            </a:extLst>
          </p:cNvPr>
          <p:cNvSpPr>
            <a:spLocks noGrp="1"/>
          </p:cNvSpPr>
          <p:nvPr>
            <p:ph type="body" sz="quarter" idx="10"/>
          </p:nvPr>
        </p:nvSpPr>
        <p:spPr/>
        <p:txBody>
          <a:bodyPr/>
          <a:lstStyle/>
          <a:p>
            <a:r>
              <a:rPr lang="en-US" dirty="0"/>
              <a:t>Infographic Style</a:t>
            </a:r>
          </a:p>
        </p:txBody>
      </p:sp>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a:extLst>
              <a:ext uri="{FF2B5EF4-FFF2-40B4-BE49-F238E27FC236}">
                <a16:creationId xmlns:a16="http://schemas.microsoft.com/office/drawing/2014/main" id="{8AE1C03E-514B-4616-850A-C697C99090F1}"/>
              </a:ext>
            </a:extLst>
          </p:cNvPr>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a:extLst>
              <a:ext uri="{FF2B5EF4-FFF2-40B4-BE49-F238E27FC236}">
                <a16:creationId xmlns:a16="http://schemas.microsoft.com/office/drawing/2014/main" id="{BA48C3D8-0F84-4B78-9CC4-75804EF5D2C4}"/>
              </a:ext>
            </a:extLst>
          </p:cNvPr>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a:extLst>
              <a:ext uri="{FF2B5EF4-FFF2-40B4-BE49-F238E27FC236}">
                <a16:creationId xmlns:a16="http://schemas.microsoft.com/office/drawing/2014/main" id="{757AA62A-F69F-4E1A-9804-52030A8485FD}"/>
              </a:ext>
            </a:extLst>
          </p:cNvPr>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9810D50-7328-4AFA-98A1-15B18DC99F0D}"/>
              </a:ext>
            </a:extLst>
          </p:cNvPr>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29B63C8F-4227-403D-AC46-69FBC5C00CD7}"/>
              </a:ext>
            </a:extLst>
          </p:cNvPr>
          <p:cNvSpPr txBox="1"/>
          <p:nvPr/>
        </p:nvSpPr>
        <p:spPr>
          <a:xfrm>
            <a:off x="1237168" y="3580068"/>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B0051021-E586-421B-A3CD-92F0E5DD7C70}"/>
              </a:ext>
            </a:extLst>
          </p:cNvPr>
          <p:cNvSpPr txBox="1"/>
          <p:nvPr/>
        </p:nvSpPr>
        <p:spPr>
          <a:xfrm>
            <a:off x="1237168" y="4178401"/>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itchFamily="34" charset="0"/>
            </a:endParaRPr>
          </a:p>
        </p:txBody>
      </p:sp>
      <p:sp>
        <p:nvSpPr>
          <p:cNvPr id="11" name="Oval 11">
            <a:extLst>
              <a:ext uri="{FF2B5EF4-FFF2-40B4-BE49-F238E27FC236}">
                <a16:creationId xmlns:a16="http://schemas.microsoft.com/office/drawing/2014/main" id="{C9F3F7E7-DDA9-4F82-BF0D-0DFECAE6CE40}"/>
              </a:ext>
            </a:extLst>
          </p:cNvPr>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2E83DE42-DFFF-409D-8B63-113D39CF345B}"/>
              </a:ext>
            </a:extLst>
          </p:cNvPr>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50D97F65-37B7-4E43-B202-68A6751F5927}"/>
              </a:ext>
            </a:extLst>
          </p:cNvPr>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4">
            <a:extLst>
              <a:ext uri="{FF2B5EF4-FFF2-40B4-BE49-F238E27FC236}">
                <a16:creationId xmlns:a16="http://schemas.microsoft.com/office/drawing/2014/main" id="{47DD9D3D-382C-4000-8601-858C619BC44B}"/>
              </a:ext>
            </a:extLst>
          </p:cNvPr>
          <p:cNvSpPr/>
          <p:nvPr/>
        </p:nvSpPr>
        <p:spPr>
          <a:xfrm>
            <a:off x="7303850" y="5233824"/>
            <a:ext cx="720080" cy="7200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xtBox 18">
            <a:extLst>
              <a:ext uri="{FF2B5EF4-FFF2-40B4-BE49-F238E27FC236}">
                <a16:creationId xmlns:a16="http://schemas.microsoft.com/office/drawing/2014/main" id="{5AE764EF-1062-4384-8D95-E4EFC4E1190A}"/>
              </a:ext>
            </a:extLst>
          </p:cNvPr>
          <p:cNvSpPr txBox="1"/>
          <p:nvPr/>
        </p:nvSpPr>
        <p:spPr>
          <a:xfrm>
            <a:off x="510008"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CDB45242-8A2B-4368-855E-BD2280D95E99}"/>
              </a:ext>
            </a:extLst>
          </p:cNvPr>
          <p:cNvSpPr txBox="1"/>
          <p:nvPr/>
        </p:nvSpPr>
        <p:spPr>
          <a:xfrm>
            <a:off x="2650479"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4605469C-0BDB-4AD6-A9CD-8805AC04026E}"/>
              </a:ext>
            </a:extLst>
          </p:cNvPr>
          <p:cNvSpPr txBox="1"/>
          <p:nvPr/>
        </p:nvSpPr>
        <p:spPr>
          <a:xfrm>
            <a:off x="4790950"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AE85B614-9E4D-44C4-96AF-09E61C3312CA}"/>
              </a:ext>
            </a:extLst>
          </p:cNvPr>
          <p:cNvSpPr txBox="1"/>
          <p:nvPr/>
        </p:nvSpPr>
        <p:spPr>
          <a:xfrm>
            <a:off x="6931421"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nvGrpSpPr>
          <p:cNvPr id="23" name="Group 22">
            <a:extLst>
              <a:ext uri="{FF2B5EF4-FFF2-40B4-BE49-F238E27FC236}">
                <a16:creationId xmlns:a16="http://schemas.microsoft.com/office/drawing/2014/main" id="{87A7B4A2-A2AD-4770-B6C4-5FBECB630FDD}"/>
              </a:ext>
            </a:extLst>
          </p:cNvPr>
          <p:cNvGrpSpPr/>
          <p:nvPr/>
        </p:nvGrpSpPr>
        <p:grpSpPr>
          <a:xfrm>
            <a:off x="1049421" y="5298689"/>
            <a:ext cx="410944" cy="490482"/>
            <a:chOff x="3570" y="619306"/>
            <a:chExt cx="4703649" cy="5614032"/>
          </a:xfrm>
          <a:solidFill>
            <a:schemeClr val="accent4"/>
          </a:solidFill>
        </p:grpSpPr>
        <p:sp>
          <p:nvSpPr>
            <p:cNvPr id="24" name="Freeform: Shape 23">
              <a:extLst>
                <a:ext uri="{FF2B5EF4-FFF2-40B4-BE49-F238E27FC236}">
                  <a16:creationId xmlns:a16="http://schemas.microsoft.com/office/drawing/2014/main" id="{7833AACB-28DC-4598-8CF7-BA8A7030B72D}"/>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33D84A-A7CC-4D70-8285-458BE324F62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3BE1C3-2FC1-4CE0-89A8-0BC819FD0C46}"/>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E1A7AE-960B-4BCF-AE3B-B5C02563ADF2}"/>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1B573A-56E8-4A30-ACAF-12235709B4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a:extLst>
              <a:ext uri="{FF2B5EF4-FFF2-40B4-BE49-F238E27FC236}">
                <a16:creationId xmlns:a16="http://schemas.microsoft.com/office/drawing/2014/main" id="{278E9601-AD86-4370-B33B-D831FAA5AE17}"/>
              </a:ext>
            </a:extLst>
          </p:cNvPr>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a:extLst>
              <a:ext uri="{FF2B5EF4-FFF2-40B4-BE49-F238E27FC236}">
                <a16:creationId xmlns:a16="http://schemas.microsoft.com/office/drawing/2014/main" id="{0560ACC8-A743-45EA-AFFD-F8F18BB8E2F1}"/>
              </a:ext>
            </a:extLst>
          </p:cNvPr>
          <p:cNvGrpSpPr/>
          <p:nvPr/>
        </p:nvGrpSpPr>
        <p:grpSpPr>
          <a:xfrm>
            <a:off x="5261043" y="5338501"/>
            <a:ext cx="508294" cy="447124"/>
            <a:chOff x="9544125" y="314311"/>
            <a:chExt cx="1802975" cy="1585994"/>
          </a:xfrm>
          <a:solidFill>
            <a:schemeClr val="accent2"/>
          </a:solidFill>
        </p:grpSpPr>
        <p:sp>
          <p:nvSpPr>
            <p:cNvPr id="31" name="Freeform: Shape 30">
              <a:extLst>
                <a:ext uri="{FF2B5EF4-FFF2-40B4-BE49-F238E27FC236}">
                  <a16:creationId xmlns:a16="http://schemas.microsoft.com/office/drawing/2014/main" id="{DDA8E92F-544E-4135-8644-0C5BF76F2D21}"/>
                </a:ext>
              </a:extLst>
            </p:cNvPr>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1BC7A429-4995-4775-A3F1-8A22DC484920}"/>
                </a:ext>
              </a:extLst>
            </p:cNvPr>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706AF701-DB3A-4B29-AC2E-8E6CC7602D2E}"/>
              </a:ext>
            </a:extLst>
          </p:cNvPr>
          <p:cNvGrpSpPr/>
          <p:nvPr/>
        </p:nvGrpSpPr>
        <p:grpSpPr>
          <a:xfrm>
            <a:off x="7538489" y="5352510"/>
            <a:ext cx="263065" cy="490991"/>
            <a:chOff x="3501573" y="3178068"/>
            <a:chExt cx="1340594" cy="2737840"/>
          </a:xfrm>
        </p:grpSpPr>
        <p:sp>
          <p:nvSpPr>
            <p:cNvPr id="34" name="Freeform: Shape 33">
              <a:extLst>
                <a:ext uri="{FF2B5EF4-FFF2-40B4-BE49-F238E27FC236}">
                  <a16:creationId xmlns:a16="http://schemas.microsoft.com/office/drawing/2014/main" id="{D91F1029-A676-4E2A-869B-DC061A535F60}"/>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CF6765B-85FB-4E37-916D-C584F11B20C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5EA65AD-3D84-403E-B814-EB1459F3ADC9}"/>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FF49FF-957B-4548-AF53-32174E636FB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39104A5-B80B-477B-B11A-D0628089B1DD}"/>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9209CF2-1B1A-4546-841C-03B5130C310F}"/>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2AB3775E-B91D-4530-8236-C1166D5121CB}"/>
                </a:ext>
              </a:extLst>
            </p:cNvPr>
            <p:cNvGrpSpPr/>
            <p:nvPr/>
          </p:nvGrpSpPr>
          <p:grpSpPr>
            <a:xfrm>
              <a:off x="4088508" y="5635852"/>
              <a:ext cx="173080" cy="173080"/>
              <a:chOff x="6768665" y="6038214"/>
              <a:chExt cx="147968" cy="147968"/>
            </a:xfrm>
          </p:grpSpPr>
          <p:sp>
            <p:nvSpPr>
              <p:cNvPr id="44" name="Oval 43">
                <a:extLst>
                  <a:ext uri="{FF2B5EF4-FFF2-40B4-BE49-F238E27FC236}">
                    <a16:creationId xmlns:a16="http://schemas.microsoft.com/office/drawing/2014/main" id="{C96DE395-A33D-493D-9EF2-6C096CD43F4A}"/>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062B7A8-8AD8-4BEE-919B-76091FEB2923}"/>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Freeform: Shape 40">
              <a:extLst>
                <a:ext uri="{FF2B5EF4-FFF2-40B4-BE49-F238E27FC236}">
                  <a16:creationId xmlns:a16="http://schemas.microsoft.com/office/drawing/2014/main" id="{CE0B271C-4252-4622-B482-EE3B2C1446A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2" name="Rectangle: Rounded Corners 41">
              <a:extLst>
                <a:ext uri="{FF2B5EF4-FFF2-40B4-BE49-F238E27FC236}">
                  <a16:creationId xmlns:a16="http://schemas.microsoft.com/office/drawing/2014/main" id="{3EDB2427-543C-4E75-B029-50A73FAEE6F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7F59A7C-DD59-4675-A01A-AD6A4C58C883}"/>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a:extLst>
              <a:ext uri="{FF2B5EF4-FFF2-40B4-BE49-F238E27FC236}">
                <a16:creationId xmlns:a16="http://schemas.microsoft.com/office/drawing/2014/main" id="{05DF8489-BB8A-496A-A4E5-FED837CE1ED6}"/>
              </a:ext>
            </a:extLst>
          </p:cNvPr>
          <p:cNvSpPr/>
          <p:nvPr/>
        </p:nvSpPr>
        <p:spPr>
          <a:xfrm>
            <a:off x="7578473" y="5546888"/>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AA787C9A-E2F5-4384-9678-09BF28700BF2}"/>
              </a:ext>
            </a:extLst>
          </p:cNvPr>
          <p:cNvSpPr>
            <a:spLocks noGrp="1"/>
          </p:cNvSpPr>
          <p:nvPr>
            <p:ph type="pic" idx="15"/>
          </p:nvPr>
        </p:nvSpPr>
        <p:spPr/>
      </p:sp>
    </p:spTree>
    <p:extLst>
      <p:ext uri="{BB962C8B-B14F-4D97-AF65-F5344CB8AC3E}">
        <p14:creationId xmlns:p14="http://schemas.microsoft.com/office/powerpoint/2010/main" val="96229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F826B9-A13B-4D64-943B-37B981D05BD0}"/>
              </a:ext>
            </a:extLst>
          </p:cNvPr>
          <p:cNvGrpSpPr/>
          <p:nvPr/>
        </p:nvGrpSpPr>
        <p:grpSpPr>
          <a:xfrm>
            <a:off x="2926801" y="2627330"/>
            <a:ext cx="6339319" cy="6339319"/>
            <a:chOff x="1754163" y="2276872"/>
            <a:chExt cx="5616624" cy="5616624"/>
          </a:xfrm>
        </p:grpSpPr>
        <p:grpSp>
          <p:nvGrpSpPr>
            <p:cNvPr id="31" name="Group 30">
              <a:extLst>
                <a:ext uri="{FF2B5EF4-FFF2-40B4-BE49-F238E27FC236}">
                  <a16:creationId xmlns:a16="http://schemas.microsoft.com/office/drawing/2014/main" id="{A3B517C0-9B94-4BF9-8CD4-4474560F21E6}"/>
                </a:ext>
              </a:extLst>
            </p:cNvPr>
            <p:cNvGrpSpPr/>
            <p:nvPr/>
          </p:nvGrpSpPr>
          <p:grpSpPr>
            <a:xfrm>
              <a:off x="2068835" y="2581275"/>
              <a:ext cx="4999062" cy="4999062"/>
              <a:chOff x="1754163" y="2276872"/>
              <a:chExt cx="5616624" cy="5616624"/>
            </a:xfrm>
          </p:grpSpPr>
          <p:sp>
            <p:nvSpPr>
              <p:cNvPr id="37" name="Block Arc 36">
                <a:extLst>
                  <a:ext uri="{FF2B5EF4-FFF2-40B4-BE49-F238E27FC236}">
                    <a16:creationId xmlns:a16="http://schemas.microsoft.com/office/drawing/2014/main" id="{F8761959-737F-4435-83B7-405BA99E8156}"/>
                  </a:ext>
                </a:extLst>
              </p:cNvPr>
              <p:cNvSpPr/>
              <p:nvPr/>
            </p:nvSpPr>
            <p:spPr>
              <a:xfrm>
                <a:off x="1754163" y="2276872"/>
                <a:ext cx="5616624" cy="5616624"/>
              </a:xfrm>
              <a:prstGeom prst="blockArc">
                <a:avLst>
                  <a:gd name="adj1" fmla="val 10800000"/>
                  <a:gd name="adj2" fmla="val 21586788"/>
                  <a:gd name="adj3" fmla="val 6977"/>
                </a:avLst>
              </a:prstGeom>
              <a:gradFill>
                <a:gsLst>
                  <a:gs pos="0">
                    <a:schemeClr val="accent1">
                      <a:lumMod val="70000"/>
                      <a:lumOff val="30000"/>
                    </a:schemeClr>
                  </a:gs>
                  <a:gs pos="94000">
                    <a:schemeClr val="accent1">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8" name="Block Arc 37">
                <a:extLst>
                  <a:ext uri="{FF2B5EF4-FFF2-40B4-BE49-F238E27FC236}">
                    <a16:creationId xmlns:a16="http://schemas.microsoft.com/office/drawing/2014/main" id="{DE4CB0B9-B037-4AA7-B342-8AC76693AA5A}"/>
                  </a:ext>
                </a:extLst>
              </p:cNvPr>
              <p:cNvSpPr/>
              <p:nvPr/>
            </p:nvSpPr>
            <p:spPr>
              <a:xfrm>
                <a:off x="1754163" y="2276872"/>
                <a:ext cx="5616624" cy="5616624"/>
              </a:xfrm>
              <a:prstGeom prst="blockArc">
                <a:avLst>
                  <a:gd name="adj1" fmla="val 13437981"/>
                  <a:gd name="adj2" fmla="val 21586788"/>
                  <a:gd name="adj3" fmla="val 6977"/>
                </a:avLst>
              </a:prstGeom>
              <a:gradFill>
                <a:gsLst>
                  <a:gs pos="0">
                    <a:schemeClr val="accent2">
                      <a:lumMod val="70000"/>
                      <a:lumOff val="30000"/>
                    </a:schemeClr>
                  </a:gs>
                  <a:gs pos="94000">
                    <a:schemeClr val="accent2">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9" name="Block Arc 38">
                <a:extLst>
                  <a:ext uri="{FF2B5EF4-FFF2-40B4-BE49-F238E27FC236}">
                    <a16:creationId xmlns:a16="http://schemas.microsoft.com/office/drawing/2014/main" id="{E6ACE423-508F-4BD5-A59B-49D0363A5B64}"/>
                  </a:ext>
                </a:extLst>
              </p:cNvPr>
              <p:cNvSpPr/>
              <p:nvPr/>
            </p:nvSpPr>
            <p:spPr>
              <a:xfrm>
                <a:off x="1754163" y="2276872"/>
                <a:ext cx="5616624" cy="5616624"/>
              </a:xfrm>
              <a:prstGeom prst="blockArc">
                <a:avLst>
                  <a:gd name="adj1" fmla="val 16201919"/>
                  <a:gd name="adj2" fmla="val 21586788"/>
                  <a:gd name="adj3" fmla="val 6977"/>
                </a:avLst>
              </a:prstGeom>
              <a:gradFill>
                <a:gsLst>
                  <a:gs pos="0">
                    <a:schemeClr val="accent3">
                      <a:lumMod val="70000"/>
                      <a:lumOff val="30000"/>
                    </a:schemeClr>
                  </a:gs>
                  <a:gs pos="94000">
                    <a:schemeClr val="accent3">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0" name="Block Arc 39">
                <a:extLst>
                  <a:ext uri="{FF2B5EF4-FFF2-40B4-BE49-F238E27FC236}">
                    <a16:creationId xmlns:a16="http://schemas.microsoft.com/office/drawing/2014/main" id="{0B6A6210-6F1D-4DC7-8D83-2F45C7F510E2}"/>
                  </a:ext>
                </a:extLst>
              </p:cNvPr>
              <p:cNvSpPr/>
              <p:nvPr/>
            </p:nvSpPr>
            <p:spPr>
              <a:xfrm>
                <a:off x="1754163" y="2276872"/>
                <a:ext cx="5616624" cy="5616624"/>
              </a:xfrm>
              <a:prstGeom prst="blockArc">
                <a:avLst>
                  <a:gd name="adj1" fmla="val 19030955"/>
                  <a:gd name="adj2" fmla="val 21586788"/>
                  <a:gd name="adj3" fmla="val 6977"/>
                </a:avLst>
              </a:prstGeom>
              <a:gradFill>
                <a:gsLst>
                  <a:gs pos="0">
                    <a:schemeClr val="accent4">
                      <a:lumMod val="70000"/>
                      <a:lumOff val="30000"/>
                    </a:schemeClr>
                  </a:gs>
                  <a:gs pos="94000">
                    <a:schemeClr val="accent4">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32" name="Group 31">
              <a:extLst>
                <a:ext uri="{FF2B5EF4-FFF2-40B4-BE49-F238E27FC236}">
                  <a16:creationId xmlns:a16="http://schemas.microsoft.com/office/drawing/2014/main" id="{233EC015-C3CD-4C8B-8E0E-BF9E707B18C8}"/>
                </a:ext>
              </a:extLst>
            </p:cNvPr>
            <p:cNvGrpSpPr/>
            <p:nvPr/>
          </p:nvGrpSpPr>
          <p:grpSpPr>
            <a:xfrm>
              <a:off x="1754163" y="2276872"/>
              <a:ext cx="5616624" cy="5616624"/>
              <a:chOff x="1754163" y="2276872"/>
              <a:chExt cx="5616624" cy="5616624"/>
            </a:xfrm>
          </p:grpSpPr>
          <p:sp>
            <p:nvSpPr>
              <p:cNvPr id="33" name="Block Arc 32">
                <a:extLst>
                  <a:ext uri="{FF2B5EF4-FFF2-40B4-BE49-F238E27FC236}">
                    <a16:creationId xmlns:a16="http://schemas.microsoft.com/office/drawing/2014/main" id="{E58A1C5E-CEC1-4165-B14F-AAC3BAB8A2FF}"/>
                  </a:ext>
                </a:extLst>
              </p:cNvPr>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4" name="Block Arc 33">
                <a:extLst>
                  <a:ext uri="{FF2B5EF4-FFF2-40B4-BE49-F238E27FC236}">
                    <a16:creationId xmlns:a16="http://schemas.microsoft.com/office/drawing/2014/main" id="{76255ACF-9345-496F-A32F-52B462D50998}"/>
                  </a:ext>
                </a:extLst>
              </p:cNvPr>
              <p:cNvSpPr/>
              <p:nvPr/>
            </p:nvSpPr>
            <p:spPr>
              <a:xfrm>
                <a:off x="1754163" y="2276872"/>
                <a:ext cx="5616624" cy="5616624"/>
              </a:xfrm>
              <a:prstGeom prst="blockArc">
                <a:avLst>
                  <a:gd name="adj1" fmla="val 13427380"/>
                  <a:gd name="adj2" fmla="val 21586788"/>
                  <a:gd name="adj3" fmla="val 69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5" name="Block Arc 34">
                <a:extLst>
                  <a:ext uri="{FF2B5EF4-FFF2-40B4-BE49-F238E27FC236}">
                    <a16:creationId xmlns:a16="http://schemas.microsoft.com/office/drawing/2014/main" id="{5EB8E99D-CAC8-4290-9F04-6638093CE8A6}"/>
                  </a:ext>
                </a:extLst>
              </p:cNvPr>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6" name="Block Arc 35">
                <a:extLst>
                  <a:ext uri="{FF2B5EF4-FFF2-40B4-BE49-F238E27FC236}">
                    <a16:creationId xmlns:a16="http://schemas.microsoft.com/office/drawing/2014/main" id="{9404275A-CE70-4D88-8DB7-C49C2D29A478}"/>
                  </a:ext>
                </a:extLst>
              </p:cNvPr>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2D836DA-AD46-490E-8E35-429CDBE6F6E5}"/>
              </a:ext>
            </a:extLst>
          </p:cNvPr>
          <p:cNvGrpSpPr/>
          <p:nvPr/>
        </p:nvGrpSpPr>
        <p:grpSpPr>
          <a:xfrm>
            <a:off x="768681" y="3154978"/>
            <a:ext cx="1791385" cy="678649"/>
            <a:chOff x="3233964" y="1954419"/>
            <a:chExt cx="1410044" cy="678649"/>
          </a:xfrm>
        </p:grpSpPr>
        <p:sp>
          <p:nvSpPr>
            <p:cNvPr id="4" name="TextBox 3">
              <a:extLst>
                <a:ext uri="{FF2B5EF4-FFF2-40B4-BE49-F238E27FC236}">
                  <a16:creationId xmlns:a16="http://schemas.microsoft.com/office/drawing/2014/main" id="{4FFA2FB1-6C19-42A4-B1B9-64845877895E}"/>
                </a:ext>
              </a:extLst>
            </p:cNvPr>
            <p:cNvSpPr txBox="1"/>
            <p:nvPr/>
          </p:nvSpPr>
          <p:spPr>
            <a:xfrm>
              <a:off x="3233964" y="1954419"/>
              <a:ext cx="1400519" cy="276999"/>
            </a:xfrm>
            <a:prstGeom prst="rect">
              <a:avLst/>
            </a:prstGeom>
            <a:noFill/>
          </p:spPr>
          <p:txBody>
            <a:bodyPr wrap="square" rtlCol="0">
              <a:spAutoFit/>
            </a:bodyPr>
            <a:lstStyle/>
            <a:p>
              <a:pPr algn="r"/>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5" name="TextBox 4">
              <a:extLst>
                <a:ext uri="{FF2B5EF4-FFF2-40B4-BE49-F238E27FC236}">
                  <a16:creationId xmlns:a16="http://schemas.microsoft.com/office/drawing/2014/main" id="{236DBDFD-4A60-4DAA-99B8-0C003589C5EB}"/>
                </a:ext>
              </a:extLst>
            </p:cNvPr>
            <p:cNvSpPr txBox="1"/>
            <p:nvPr/>
          </p:nvSpPr>
          <p:spPr>
            <a:xfrm>
              <a:off x="3243489" y="2171403"/>
              <a:ext cx="1400519" cy="461665"/>
            </a:xfrm>
            <a:prstGeom prst="rect">
              <a:avLst/>
            </a:prstGeom>
            <a:noFill/>
          </p:spPr>
          <p:txBody>
            <a:bodyPr wrap="square" rtlCol="0">
              <a:spAutoFit/>
            </a:bodyPr>
            <a:lstStyle/>
            <a:p>
              <a:pPr algn="r"/>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6" name="Group 5">
            <a:extLst>
              <a:ext uri="{FF2B5EF4-FFF2-40B4-BE49-F238E27FC236}">
                <a16:creationId xmlns:a16="http://schemas.microsoft.com/office/drawing/2014/main" id="{A7D4B5B3-38CB-40B4-9ED9-668C4559B490}"/>
              </a:ext>
            </a:extLst>
          </p:cNvPr>
          <p:cNvGrpSpPr/>
          <p:nvPr/>
        </p:nvGrpSpPr>
        <p:grpSpPr>
          <a:xfrm>
            <a:off x="2547310" y="1758364"/>
            <a:ext cx="1791382" cy="678649"/>
            <a:chOff x="2828147" y="1954419"/>
            <a:chExt cx="1410043" cy="678649"/>
          </a:xfrm>
        </p:grpSpPr>
        <p:sp>
          <p:nvSpPr>
            <p:cNvPr id="7" name="TextBox 6">
              <a:extLst>
                <a:ext uri="{FF2B5EF4-FFF2-40B4-BE49-F238E27FC236}">
                  <a16:creationId xmlns:a16="http://schemas.microsoft.com/office/drawing/2014/main" id="{9466CE7A-2CB4-4185-95F1-56377D9FEAD8}"/>
                </a:ext>
              </a:extLst>
            </p:cNvPr>
            <p:cNvSpPr txBox="1"/>
            <p:nvPr/>
          </p:nvSpPr>
          <p:spPr>
            <a:xfrm>
              <a:off x="2828147" y="1954419"/>
              <a:ext cx="1400519" cy="276999"/>
            </a:xfrm>
            <a:prstGeom prst="rect">
              <a:avLst/>
            </a:prstGeom>
            <a:noFill/>
          </p:spPr>
          <p:txBody>
            <a:bodyPr wrap="square" rtlCol="0">
              <a:spAutoFit/>
            </a:bodyPr>
            <a:lstStyle/>
            <a:p>
              <a:pPr algn="r"/>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8" name="TextBox 7">
              <a:extLst>
                <a:ext uri="{FF2B5EF4-FFF2-40B4-BE49-F238E27FC236}">
                  <a16:creationId xmlns:a16="http://schemas.microsoft.com/office/drawing/2014/main" id="{42F66A2D-7779-4753-BF16-0582F0E4696B}"/>
                </a:ext>
              </a:extLst>
            </p:cNvPr>
            <p:cNvSpPr txBox="1"/>
            <p:nvPr/>
          </p:nvSpPr>
          <p:spPr>
            <a:xfrm>
              <a:off x="2837671" y="2171403"/>
              <a:ext cx="1400519" cy="461665"/>
            </a:xfrm>
            <a:prstGeom prst="rect">
              <a:avLst/>
            </a:prstGeom>
            <a:noFill/>
          </p:spPr>
          <p:txBody>
            <a:bodyPr wrap="square" rtlCol="0">
              <a:spAutoFit/>
            </a:bodyPr>
            <a:lstStyle/>
            <a:p>
              <a:pPr algn="r"/>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0473BEA5-C688-4CEF-816C-518DAC3CB525}"/>
              </a:ext>
            </a:extLst>
          </p:cNvPr>
          <p:cNvGrpSpPr/>
          <p:nvPr/>
        </p:nvGrpSpPr>
        <p:grpSpPr>
          <a:xfrm>
            <a:off x="7868921" y="1758364"/>
            <a:ext cx="1788639" cy="678649"/>
            <a:chOff x="3233964" y="1954419"/>
            <a:chExt cx="1410044" cy="678649"/>
          </a:xfrm>
        </p:grpSpPr>
        <p:sp>
          <p:nvSpPr>
            <p:cNvPr id="10" name="TextBox 9">
              <a:extLst>
                <a:ext uri="{FF2B5EF4-FFF2-40B4-BE49-F238E27FC236}">
                  <a16:creationId xmlns:a16="http://schemas.microsoft.com/office/drawing/2014/main" id="{45CD8452-869D-4838-ADA9-2E5833A675F5}"/>
                </a:ext>
              </a:extLst>
            </p:cNvPr>
            <p:cNvSpPr txBox="1"/>
            <p:nvPr/>
          </p:nvSpPr>
          <p:spPr>
            <a:xfrm>
              <a:off x="3233964" y="1954419"/>
              <a:ext cx="1400519" cy="276999"/>
            </a:xfrm>
            <a:prstGeom prst="rect">
              <a:avLst/>
            </a:prstGeom>
            <a:noFill/>
          </p:spPr>
          <p:txBody>
            <a:bodyPr wrap="square" rtlCol="0">
              <a:spAutoFit/>
            </a:bodyPr>
            <a:lstStyle/>
            <a:p>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11" name="TextBox 10">
              <a:extLst>
                <a:ext uri="{FF2B5EF4-FFF2-40B4-BE49-F238E27FC236}">
                  <a16:creationId xmlns:a16="http://schemas.microsoft.com/office/drawing/2014/main" id="{FDC82A21-A2DE-4B2E-BABC-9C9028408D2D}"/>
                </a:ext>
              </a:extLst>
            </p:cNvPr>
            <p:cNvSpPr txBox="1"/>
            <p:nvPr/>
          </p:nvSpPr>
          <p:spPr>
            <a:xfrm>
              <a:off x="3243489" y="2171403"/>
              <a:ext cx="1400519" cy="461665"/>
            </a:xfrm>
            <a:prstGeom prst="rect">
              <a:avLst/>
            </a:prstGeom>
            <a:noFill/>
          </p:spPr>
          <p:txBody>
            <a:bodyPr wrap="square" rtlCol="0">
              <a:spAutoFit/>
            </a:bodyPr>
            <a:lstStyle/>
            <a:p>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12" name="Group 11">
            <a:extLst>
              <a:ext uri="{FF2B5EF4-FFF2-40B4-BE49-F238E27FC236}">
                <a16:creationId xmlns:a16="http://schemas.microsoft.com/office/drawing/2014/main" id="{6915E9C6-2ED8-4923-A0E5-EF3729FCF31F}"/>
              </a:ext>
            </a:extLst>
          </p:cNvPr>
          <p:cNvGrpSpPr/>
          <p:nvPr/>
        </p:nvGrpSpPr>
        <p:grpSpPr>
          <a:xfrm>
            <a:off x="9585259" y="3154978"/>
            <a:ext cx="1788639" cy="678649"/>
            <a:chOff x="3233964" y="1954419"/>
            <a:chExt cx="1410044" cy="678649"/>
          </a:xfrm>
        </p:grpSpPr>
        <p:sp>
          <p:nvSpPr>
            <p:cNvPr id="13" name="TextBox 12">
              <a:extLst>
                <a:ext uri="{FF2B5EF4-FFF2-40B4-BE49-F238E27FC236}">
                  <a16:creationId xmlns:a16="http://schemas.microsoft.com/office/drawing/2014/main" id="{2545A521-95C3-4753-B527-14ECD62DF493}"/>
                </a:ext>
              </a:extLst>
            </p:cNvPr>
            <p:cNvSpPr txBox="1"/>
            <p:nvPr/>
          </p:nvSpPr>
          <p:spPr>
            <a:xfrm>
              <a:off x="3233964" y="1954419"/>
              <a:ext cx="1400519" cy="276999"/>
            </a:xfrm>
            <a:prstGeom prst="rect">
              <a:avLst/>
            </a:prstGeom>
            <a:noFill/>
          </p:spPr>
          <p:txBody>
            <a:bodyPr wrap="square" rtlCol="0">
              <a:spAutoFit/>
            </a:bodyPr>
            <a:lstStyle/>
            <a:p>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14" name="TextBox 13">
              <a:extLst>
                <a:ext uri="{FF2B5EF4-FFF2-40B4-BE49-F238E27FC236}">
                  <a16:creationId xmlns:a16="http://schemas.microsoft.com/office/drawing/2014/main" id="{39BB9514-B1C2-49FC-A35C-900240A2339F}"/>
                </a:ext>
              </a:extLst>
            </p:cNvPr>
            <p:cNvSpPr txBox="1"/>
            <p:nvPr/>
          </p:nvSpPr>
          <p:spPr>
            <a:xfrm>
              <a:off x="3243489" y="2171403"/>
              <a:ext cx="1400519" cy="461665"/>
            </a:xfrm>
            <a:prstGeom prst="rect">
              <a:avLst/>
            </a:prstGeom>
            <a:noFill/>
          </p:spPr>
          <p:txBody>
            <a:bodyPr wrap="square" rtlCol="0">
              <a:spAutoFit/>
            </a:bodyPr>
            <a:lstStyle/>
            <a:p>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cxnSp>
        <p:nvCxnSpPr>
          <p:cNvPr id="15" name="Elbow Connector 49">
            <a:extLst>
              <a:ext uri="{FF2B5EF4-FFF2-40B4-BE49-F238E27FC236}">
                <a16:creationId xmlns:a16="http://schemas.microsoft.com/office/drawing/2014/main" id="{E3BE7A2B-0820-4F4D-AAB7-B952E38BF05E}"/>
              </a:ext>
            </a:extLst>
          </p:cNvPr>
          <p:cNvCxnSpPr>
            <a:cxnSpLocks/>
          </p:cNvCxnSpPr>
          <p:nvPr/>
        </p:nvCxnSpPr>
        <p:spPr>
          <a:xfrm>
            <a:off x="4465066" y="2085623"/>
            <a:ext cx="1188000" cy="720000"/>
          </a:xfrm>
          <a:prstGeom prst="bentConnector3">
            <a:avLst>
              <a:gd name="adj1" fmla="val 10074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58">
            <a:extLst>
              <a:ext uri="{FF2B5EF4-FFF2-40B4-BE49-F238E27FC236}">
                <a16:creationId xmlns:a16="http://schemas.microsoft.com/office/drawing/2014/main" id="{AE21EC3C-A94C-4F80-9558-63A6DB237D31}"/>
              </a:ext>
            </a:extLst>
          </p:cNvPr>
          <p:cNvCxnSpPr>
            <a:cxnSpLocks/>
          </p:cNvCxnSpPr>
          <p:nvPr/>
        </p:nvCxnSpPr>
        <p:spPr>
          <a:xfrm rot="10800000" flipV="1">
            <a:off x="6538934" y="2085623"/>
            <a:ext cx="1188000" cy="720000"/>
          </a:xfrm>
          <a:prstGeom prst="bentConnector3">
            <a:avLst>
              <a:gd name="adj1" fmla="val 10019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A6F092-9F8A-4C0A-8518-327D4510FD47}"/>
              </a:ext>
            </a:extLst>
          </p:cNvPr>
          <p:cNvSpPr txBox="1"/>
          <p:nvPr/>
        </p:nvSpPr>
        <p:spPr>
          <a:xfrm>
            <a:off x="4096446" y="4964329"/>
            <a:ext cx="3982393" cy="830997"/>
          </a:xfrm>
          <a:prstGeom prst="rect">
            <a:avLst/>
          </a:prstGeom>
          <a:noFill/>
        </p:spPr>
        <p:txBody>
          <a:bodyPr wrap="square" rtlCol="0">
            <a:spAutoFit/>
          </a:bodyPr>
          <a:lstStyle/>
          <a:p>
            <a:pPr algn="ct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grpSp>
        <p:nvGrpSpPr>
          <p:cNvPr id="19" name="Group 18">
            <a:extLst>
              <a:ext uri="{FF2B5EF4-FFF2-40B4-BE49-F238E27FC236}">
                <a16:creationId xmlns:a16="http://schemas.microsoft.com/office/drawing/2014/main" id="{97DE99CA-FFE0-4431-8CDB-F1EEAD58ED50}"/>
              </a:ext>
            </a:extLst>
          </p:cNvPr>
          <p:cNvGrpSpPr/>
          <p:nvPr/>
        </p:nvGrpSpPr>
        <p:grpSpPr>
          <a:xfrm>
            <a:off x="2926803" y="5959536"/>
            <a:ext cx="6358993" cy="81273"/>
            <a:chOff x="1754163" y="5229200"/>
            <a:chExt cx="5634055" cy="72008"/>
          </a:xfrm>
        </p:grpSpPr>
        <p:sp>
          <p:nvSpPr>
            <p:cNvPr id="20" name="Rectangle 24">
              <a:extLst>
                <a:ext uri="{FF2B5EF4-FFF2-40B4-BE49-F238E27FC236}">
                  <a16:creationId xmlns:a16="http://schemas.microsoft.com/office/drawing/2014/main" id="{E444DC9D-992D-4FD2-8376-1C022AD18350}"/>
                </a:ext>
              </a:extLst>
            </p:cNvPr>
            <p:cNvSpPr/>
            <p:nvPr/>
          </p:nvSpPr>
          <p:spPr>
            <a:xfrm>
              <a:off x="1754163"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ectangle 24">
              <a:extLst>
                <a:ext uri="{FF2B5EF4-FFF2-40B4-BE49-F238E27FC236}">
                  <a16:creationId xmlns:a16="http://schemas.microsoft.com/office/drawing/2014/main" id="{4D02DABB-3875-4C96-B929-1AE5766E04F8}"/>
                </a:ext>
              </a:extLst>
            </p:cNvPr>
            <p:cNvSpPr/>
            <p:nvPr/>
          </p:nvSpPr>
          <p:spPr>
            <a:xfrm>
              <a:off x="3160415"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4">
              <a:extLst>
                <a:ext uri="{FF2B5EF4-FFF2-40B4-BE49-F238E27FC236}">
                  <a16:creationId xmlns:a16="http://schemas.microsoft.com/office/drawing/2014/main" id="{0E25354B-FBF6-4DF4-9B8C-FA729F958C69}"/>
                </a:ext>
              </a:extLst>
            </p:cNvPr>
            <p:cNvSpPr/>
            <p:nvPr/>
          </p:nvSpPr>
          <p:spPr>
            <a:xfrm>
              <a:off x="4583144"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Rectangle 24">
              <a:extLst>
                <a:ext uri="{FF2B5EF4-FFF2-40B4-BE49-F238E27FC236}">
                  <a16:creationId xmlns:a16="http://schemas.microsoft.com/office/drawing/2014/main" id="{0D5F2BEA-9C1C-49D0-8E9A-376886EB4F2F}"/>
                </a:ext>
              </a:extLst>
            </p:cNvPr>
            <p:cNvSpPr/>
            <p:nvPr/>
          </p:nvSpPr>
          <p:spPr>
            <a:xfrm>
              <a:off x="5987777"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4" name="TextBox 23">
            <a:extLst>
              <a:ext uri="{FF2B5EF4-FFF2-40B4-BE49-F238E27FC236}">
                <a16:creationId xmlns:a16="http://schemas.microsoft.com/office/drawing/2014/main" id="{56D1006F-D703-4364-B9AB-01C7343E0011}"/>
              </a:ext>
            </a:extLst>
          </p:cNvPr>
          <p:cNvSpPr txBox="1"/>
          <p:nvPr/>
        </p:nvSpPr>
        <p:spPr>
          <a:xfrm rot="17459286">
            <a:off x="2592512" y="4475898"/>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5" name="TextBox 24">
            <a:extLst>
              <a:ext uri="{FF2B5EF4-FFF2-40B4-BE49-F238E27FC236}">
                <a16:creationId xmlns:a16="http://schemas.microsoft.com/office/drawing/2014/main" id="{F3007E8A-5D06-486C-8D35-F27F35F45A02}"/>
              </a:ext>
            </a:extLst>
          </p:cNvPr>
          <p:cNvSpPr txBox="1"/>
          <p:nvPr/>
        </p:nvSpPr>
        <p:spPr>
          <a:xfrm rot="20145789">
            <a:off x="3976237" y="3099206"/>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6" name="TextBox 25">
            <a:extLst>
              <a:ext uri="{FF2B5EF4-FFF2-40B4-BE49-F238E27FC236}">
                <a16:creationId xmlns:a16="http://schemas.microsoft.com/office/drawing/2014/main" id="{343E34A7-8F45-4C78-8EB5-B4BC8906923A}"/>
              </a:ext>
            </a:extLst>
          </p:cNvPr>
          <p:cNvSpPr txBox="1"/>
          <p:nvPr/>
        </p:nvSpPr>
        <p:spPr>
          <a:xfrm rot="1505859">
            <a:off x="6033426" y="3134130"/>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7" name="TextBox 26">
            <a:extLst>
              <a:ext uri="{FF2B5EF4-FFF2-40B4-BE49-F238E27FC236}">
                <a16:creationId xmlns:a16="http://schemas.microsoft.com/office/drawing/2014/main" id="{FFC984B1-34A7-4BBC-8462-974BFEA3E3F4}"/>
              </a:ext>
            </a:extLst>
          </p:cNvPr>
          <p:cNvSpPr txBox="1"/>
          <p:nvPr/>
        </p:nvSpPr>
        <p:spPr>
          <a:xfrm rot="4128560">
            <a:off x="7330465" y="4515830"/>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cxnSp>
        <p:nvCxnSpPr>
          <p:cNvPr id="28" name="Elbow Connector 34">
            <a:extLst>
              <a:ext uri="{FF2B5EF4-FFF2-40B4-BE49-F238E27FC236}">
                <a16:creationId xmlns:a16="http://schemas.microsoft.com/office/drawing/2014/main" id="{38CAFAF4-9A5C-4B88-8213-4881E8AA86EB}"/>
              </a:ext>
            </a:extLst>
          </p:cNvPr>
          <p:cNvCxnSpPr/>
          <p:nvPr/>
        </p:nvCxnSpPr>
        <p:spPr>
          <a:xfrm rot="16200000" flipH="1">
            <a:off x="1658183" y="4158442"/>
            <a:ext cx="1728000" cy="1224000"/>
          </a:xfrm>
          <a:prstGeom prst="bentConnector3">
            <a:avLst>
              <a:gd name="adj1" fmla="val 10039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63">
            <a:extLst>
              <a:ext uri="{FF2B5EF4-FFF2-40B4-BE49-F238E27FC236}">
                <a16:creationId xmlns:a16="http://schemas.microsoft.com/office/drawing/2014/main" id="{F1E57AC7-79D4-47FA-A50A-BA7219D9C87F}"/>
              </a:ext>
            </a:extLst>
          </p:cNvPr>
          <p:cNvCxnSpPr>
            <a:cxnSpLocks/>
          </p:cNvCxnSpPr>
          <p:nvPr/>
        </p:nvCxnSpPr>
        <p:spPr>
          <a:xfrm rot="5400000">
            <a:off x="8818058" y="4158442"/>
            <a:ext cx="1728000" cy="1224000"/>
          </a:xfrm>
          <a:prstGeom prst="bentConnector3">
            <a:avLst>
              <a:gd name="adj1" fmla="val 99474"/>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FBF72D1A-3571-4208-8B53-69E0ECAA1DC1}"/>
              </a:ext>
            </a:extLst>
          </p:cNvPr>
          <p:cNvGrpSpPr/>
          <p:nvPr/>
        </p:nvGrpSpPr>
        <p:grpSpPr>
          <a:xfrm>
            <a:off x="5048972" y="3887176"/>
            <a:ext cx="2031548" cy="860382"/>
            <a:chOff x="113572" y="3059144"/>
            <a:chExt cx="2324346" cy="984385"/>
          </a:xfrm>
          <a:solidFill>
            <a:schemeClr val="accent6"/>
          </a:solidFill>
        </p:grpSpPr>
        <p:sp>
          <p:nvSpPr>
            <p:cNvPr id="88" name="Freeform: Shape 87">
              <a:extLst>
                <a:ext uri="{FF2B5EF4-FFF2-40B4-BE49-F238E27FC236}">
                  <a16:creationId xmlns:a16="http://schemas.microsoft.com/office/drawing/2014/main" id="{E9B5C5BB-F156-4371-8142-0598B476EC16}"/>
                </a:ext>
              </a:extLst>
            </p:cNvPr>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6013D73-7979-4F85-A0F5-AD48F49E293B}"/>
                </a:ext>
              </a:extLst>
            </p:cNvPr>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Tree>
    <p:extLst>
      <p:ext uri="{BB962C8B-B14F-4D97-AF65-F5344CB8AC3E}">
        <p14:creationId xmlns:p14="http://schemas.microsoft.com/office/powerpoint/2010/main" val="254231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3BB6312F-23D7-4FF8-B1B4-E5BD088AC86F}"/>
              </a:ext>
            </a:extLst>
          </p:cNvPr>
          <p:cNvGrpSpPr/>
          <p:nvPr/>
        </p:nvGrpSpPr>
        <p:grpSpPr>
          <a:xfrm>
            <a:off x="3968629" y="1686564"/>
            <a:ext cx="1470641" cy="1161654"/>
            <a:chOff x="693093" y="1844828"/>
            <a:chExt cx="1470641" cy="1161654"/>
          </a:xfrm>
        </p:grpSpPr>
        <p:sp>
          <p:nvSpPr>
            <p:cNvPr id="4" name="Trapezoid 3">
              <a:extLst>
                <a:ext uri="{FF2B5EF4-FFF2-40B4-BE49-F238E27FC236}">
                  <a16:creationId xmlns:a16="http://schemas.microsoft.com/office/drawing/2014/main" id="{2B840527-2B3B-4EBD-914C-7CDF594C3E9B}"/>
                </a:ext>
              </a:extLst>
            </p:cNvPr>
            <p:cNvSpPr/>
            <p:nvPr/>
          </p:nvSpPr>
          <p:spPr>
            <a:xfrm rot="10800000">
              <a:off x="892767" y="1844828"/>
              <a:ext cx="1086945" cy="723798"/>
            </a:xfrm>
            <a:prstGeom prst="trapezoid">
              <a:avLst>
                <a:gd name="adj" fmla="val 369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5">
              <a:extLst>
                <a:ext uri="{FF2B5EF4-FFF2-40B4-BE49-F238E27FC236}">
                  <a16:creationId xmlns:a16="http://schemas.microsoft.com/office/drawing/2014/main" id="{7E78AA1C-1396-4674-8B8A-7B7F068E7205}"/>
                </a:ext>
              </a:extLst>
            </p:cNvPr>
            <p:cNvSpPr/>
            <p:nvPr/>
          </p:nvSpPr>
          <p:spPr>
            <a:xfrm>
              <a:off x="1076239"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 name="Straight Connector 5">
              <a:extLst>
                <a:ext uri="{FF2B5EF4-FFF2-40B4-BE49-F238E27FC236}">
                  <a16:creationId xmlns:a16="http://schemas.microsoft.com/office/drawing/2014/main" id="{FA5382BB-4E8E-4E57-BC5B-19B178EA8578}"/>
                </a:ext>
              </a:extLst>
            </p:cNvPr>
            <p:cNvCxnSpPr/>
            <p:nvPr/>
          </p:nvCxnSpPr>
          <p:spPr>
            <a:xfrm flipV="1">
              <a:off x="1436238" y="2499928"/>
              <a:ext cx="727496" cy="50655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AE17F0-5860-4AB9-A185-F8EF17EAE1F1}"/>
                </a:ext>
              </a:extLst>
            </p:cNvPr>
            <p:cNvCxnSpPr/>
            <p:nvPr/>
          </p:nvCxnSpPr>
          <p:spPr>
            <a:xfrm flipH="1" flipV="1">
              <a:off x="693093" y="2499928"/>
              <a:ext cx="743146" cy="5065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C7B2023-45CC-424D-95AF-5D961A8A16E6}"/>
              </a:ext>
            </a:extLst>
          </p:cNvPr>
          <p:cNvGrpSpPr/>
          <p:nvPr/>
        </p:nvGrpSpPr>
        <p:grpSpPr>
          <a:xfrm>
            <a:off x="3665466" y="4131229"/>
            <a:ext cx="2058452" cy="2216944"/>
            <a:chOff x="605226" y="3384613"/>
            <a:chExt cx="1636231" cy="2216944"/>
          </a:xfrm>
        </p:grpSpPr>
        <p:sp>
          <p:nvSpPr>
            <p:cNvPr id="9" name="TextBox 8">
              <a:extLst>
                <a:ext uri="{FF2B5EF4-FFF2-40B4-BE49-F238E27FC236}">
                  <a16:creationId xmlns:a16="http://schemas.microsoft.com/office/drawing/2014/main" id="{81663A6D-FAD3-4802-9E97-CFE0DD7376FD}"/>
                </a:ext>
              </a:extLst>
            </p:cNvPr>
            <p:cNvSpPr txBox="1"/>
            <p:nvPr/>
          </p:nvSpPr>
          <p:spPr>
            <a:xfrm>
              <a:off x="605226"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p>
            <a:p>
              <a:pPr algn="ctr"/>
              <a:endParaRPr lang="en-US" altLang="ko-KR" sz="1200" dirty="0">
                <a:solidFill>
                  <a:schemeClr val="tx1">
                    <a:lumMod val="75000"/>
                    <a:lumOff val="25000"/>
                  </a:schemeClr>
                </a:solidFill>
                <a:cs typeface="Arial" pitchFamily="34" charset="0"/>
              </a:endParaRPr>
            </a:p>
            <a:p>
              <a:pPr algn="ctr"/>
              <a:r>
                <a:rPr lang="en-US" altLang="ko-KR" sz="1200" dirty="0">
                  <a:solidFill>
                    <a:schemeClr val="tx1">
                      <a:lumMod val="75000"/>
                      <a:lumOff val="25000"/>
                    </a:schemeClr>
                  </a:solidFill>
                  <a:cs typeface="Arial" pitchFamily="34" charset="0"/>
                </a:rPr>
                <a:t>You can simply impress your audience and add a unique zing and appeal to your Reports.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4062AA0B-7DA2-4216-A32E-98A02C11DCDA}"/>
                </a:ext>
              </a:extLst>
            </p:cNvPr>
            <p:cNvSpPr txBox="1"/>
            <p:nvPr/>
          </p:nvSpPr>
          <p:spPr>
            <a:xfrm>
              <a:off x="605226" y="3384613"/>
              <a:ext cx="1636231" cy="276999"/>
            </a:xfrm>
            <a:prstGeom prst="rect">
              <a:avLst/>
            </a:prstGeom>
            <a:noFill/>
            <a:ln w="3175">
              <a:noFill/>
            </a:ln>
          </p:spPr>
          <p:txBody>
            <a:bodyPr wrap="square" rtlCol="0" anchor="ctr">
              <a:spAutoFit/>
            </a:bodyPr>
            <a:lstStyle/>
            <a:p>
              <a:pPr algn="ct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grpSp>
      <p:sp>
        <p:nvSpPr>
          <p:cNvPr id="17" name="TextBox 16">
            <a:extLst>
              <a:ext uri="{FF2B5EF4-FFF2-40B4-BE49-F238E27FC236}">
                <a16:creationId xmlns:a16="http://schemas.microsoft.com/office/drawing/2014/main" id="{89941C6B-D3C4-4079-97AF-62E0FB549E35}"/>
              </a:ext>
            </a:extLst>
          </p:cNvPr>
          <p:cNvSpPr txBox="1"/>
          <p:nvPr/>
        </p:nvSpPr>
        <p:spPr>
          <a:xfrm>
            <a:off x="4345887"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grpSp>
        <p:nvGrpSpPr>
          <p:cNvPr id="11" name="Group 10">
            <a:extLst>
              <a:ext uri="{FF2B5EF4-FFF2-40B4-BE49-F238E27FC236}">
                <a16:creationId xmlns:a16="http://schemas.microsoft.com/office/drawing/2014/main" id="{D5031E53-F882-4C5D-B04E-39745C392BF2}"/>
              </a:ext>
            </a:extLst>
          </p:cNvPr>
          <p:cNvGrpSpPr/>
          <p:nvPr/>
        </p:nvGrpSpPr>
        <p:grpSpPr>
          <a:xfrm>
            <a:off x="6473682" y="4131229"/>
            <a:ext cx="2058452" cy="2216944"/>
            <a:chOff x="2675618" y="3384613"/>
            <a:chExt cx="1636231" cy="2216944"/>
          </a:xfrm>
        </p:grpSpPr>
        <p:sp>
          <p:nvSpPr>
            <p:cNvPr id="12" name="TextBox 11">
              <a:extLst>
                <a:ext uri="{FF2B5EF4-FFF2-40B4-BE49-F238E27FC236}">
                  <a16:creationId xmlns:a16="http://schemas.microsoft.com/office/drawing/2014/main" id="{E282CBB6-F687-418D-B88E-28C35F4D2808}"/>
                </a:ext>
              </a:extLst>
            </p:cNvPr>
            <p:cNvSpPr txBox="1"/>
            <p:nvPr/>
          </p:nvSpPr>
          <p:spPr>
            <a:xfrm>
              <a:off x="2675618"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p>
            <a:p>
              <a:pPr algn="ctr"/>
              <a:endParaRPr lang="en-US" altLang="ko-KR" sz="1200" dirty="0">
                <a:solidFill>
                  <a:schemeClr val="tx1">
                    <a:lumMod val="75000"/>
                    <a:lumOff val="25000"/>
                  </a:schemeClr>
                </a:solidFill>
                <a:cs typeface="Arial" pitchFamily="34" charset="0"/>
              </a:endParaRPr>
            </a:p>
            <a:p>
              <a:pPr algn="ctr"/>
              <a:r>
                <a:rPr lang="en-US" altLang="ko-KR" sz="1200" dirty="0">
                  <a:solidFill>
                    <a:schemeClr val="tx1">
                      <a:lumMod val="75000"/>
                      <a:lumOff val="25000"/>
                    </a:schemeClr>
                  </a:solidFill>
                  <a:cs typeface="Arial" pitchFamily="34" charset="0"/>
                </a:rPr>
                <a:t>You can simply impress your audience and add a unique zing and appeal to your Reports.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E7D24A2-A2D1-4CAC-B083-F969B12A5CC1}"/>
                </a:ext>
              </a:extLst>
            </p:cNvPr>
            <p:cNvSpPr txBox="1"/>
            <p:nvPr/>
          </p:nvSpPr>
          <p:spPr>
            <a:xfrm>
              <a:off x="2675618" y="3384613"/>
              <a:ext cx="1636231" cy="276999"/>
            </a:xfrm>
            <a:prstGeom prst="rect">
              <a:avLst/>
            </a:prstGeom>
            <a:noFill/>
            <a:ln w="3175">
              <a:noFill/>
            </a:ln>
          </p:spPr>
          <p:txBody>
            <a:bodyPr wrap="square" rtlCol="0" anchor="ctr">
              <a:spAutoFit/>
            </a:bodyPr>
            <a:lstStyle/>
            <a:p>
              <a:pPr algn="ct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3B6C68E8-9F1B-4051-97EE-74910A173A74}"/>
              </a:ext>
            </a:extLst>
          </p:cNvPr>
          <p:cNvGrpSpPr/>
          <p:nvPr/>
        </p:nvGrpSpPr>
        <p:grpSpPr>
          <a:xfrm>
            <a:off x="6786102" y="1686566"/>
            <a:ext cx="1447632" cy="1161653"/>
            <a:chOff x="2766085" y="1844826"/>
            <a:chExt cx="1447632" cy="1161653"/>
          </a:xfrm>
        </p:grpSpPr>
        <p:sp>
          <p:nvSpPr>
            <p:cNvPr id="19" name="Trapezoid 18">
              <a:extLst>
                <a:ext uri="{FF2B5EF4-FFF2-40B4-BE49-F238E27FC236}">
                  <a16:creationId xmlns:a16="http://schemas.microsoft.com/office/drawing/2014/main" id="{FD846FFD-5D0B-4DBE-8618-B08657E0F4B6}"/>
                </a:ext>
              </a:extLst>
            </p:cNvPr>
            <p:cNvSpPr/>
            <p:nvPr/>
          </p:nvSpPr>
          <p:spPr>
            <a:xfrm rot="10800000">
              <a:off x="2965759" y="1844826"/>
              <a:ext cx="1086945" cy="723797"/>
            </a:xfrm>
            <a:prstGeom prst="trapezoid">
              <a:avLst>
                <a:gd name="adj" fmla="val 369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Isosceles Triangle 5">
              <a:extLst>
                <a:ext uri="{FF2B5EF4-FFF2-40B4-BE49-F238E27FC236}">
                  <a16:creationId xmlns:a16="http://schemas.microsoft.com/office/drawing/2014/main" id="{989B8EA9-4628-4D5C-AA78-A0CBBE8564DB}"/>
                </a:ext>
              </a:extLst>
            </p:cNvPr>
            <p:cNvSpPr/>
            <p:nvPr/>
          </p:nvSpPr>
          <p:spPr>
            <a:xfrm>
              <a:off x="3149231"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1" name="Straight Connector 20">
              <a:extLst>
                <a:ext uri="{FF2B5EF4-FFF2-40B4-BE49-F238E27FC236}">
                  <a16:creationId xmlns:a16="http://schemas.microsoft.com/office/drawing/2014/main" id="{E9CCBF6B-C881-491C-8891-73E0687D535F}"/>
                </a:ext>
              </a:extLst>
            </p:cNvPr>
            <p:cNvCxnSpPr/>
            <p:nvPr/>
          </p:nvCxnSpPr>
          <p:spPr>
            <a:xfrm flipV="1">
              <a:off x="3486221" y="2496100"/>
              <a:ext cx="727496" cy="5065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40965A-D43A-445C-9AFB-D478B994B90F}"/>
                </a:ext>
              </a:extLst>
            </p:cNvPr>
            <p:cNvCxnSpPr/>
            <p:nvPr/>
          </p:nvCxnSpPr>
          <p:spPr>
            <a:xfrm flipH="1" flipV="1">
              <a:off x="2766085" y="2499926"/>
              <a:ext cx="743146" cy="50655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A3B0302-551E-40E6-8A8E-A07228FCC8C2}"/>
              </a:ext>
            </a:extLst>
          </p:cNvPr>
          <p:cNvSpPr txBox="1"/>
          <p:nvPr/>
        </p:nvSpPr>
        <p:spPr>
          <a:xfrm>
            <a:off x="7154103"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grpSp>
        <p:nvGrpSpPr>
          <p:cNvPr id="14" name="Group 13">
            <a:extLst>
              <a:ext uri="{FF2B5EF4-FFF2-40B4-BE49-F238E27FC236}">
                <a16:creationId xmlns:a16="http://schemas.microsoft.com/office/drawing/2014/main" id="{66B05F00-10E0-4C89-AF96-50F78218BB29}"/>
              </a:ext>
            </a:extLst>
          </p:cNvPr>
          <p:cNvGrpSpPr/>
          <p:nvPr/>
        </p:nvGrpSpPr>
        <p:grpSpPr>
          <a:xfrm>
            <a:off x="9281897" y="4131229"/>
            <a:ext cx="2058452" cy="2216944"/>
            <a:chOff x="4746010" y="3384613"/>
            <a:chExt cx="1636231" cy="2216944"/>
          </a:xfrm>
        </p:grpSpPr>
        <p:sp>
          <p:nvSpPr>
            <p:cNvPr id="15" name="TextBox 14">
              <a:extLst>
                <a:ext uri="{FF2B5EF4-FFF2-40B4-BE49-F238E27FC236}">
                  <a16:creationId xmlns:a16="http://schemas.microsoft.com/office/drawing/2014/main" id="{569A3A27-04CC-4F95-9FB2-A470D9BA96AB}"/>
                </a:ext>
              </a:extLst>
            </p:cNvPr>
            <p:cNvSpPr txBox="1"/>
            <p:nvPr/>
          </p:nvSpPr>
          <p:spPr>
            <a:xfrm>
              <a:off x="4746010"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p>
            <a:p>
              <a:pPr algn="ctr"/>
              <a:endParaRPr lang="en-US" altLang="ko-KR" sz="1200" dirty="0">
                <a:solidFill>
                  <a:schemeClr val="tx1">
                    <a:lumMod val="75000"/>
                    <a:lumOff val="25000"/>
                  </a:schemeClr>
                </a:solidFill>
                <a:cs typeface="Arial" pitchFamily="34" charset="0"/>
              </a:endParaRPr>
            </a:p>
            <a:p>
              <a:pPr algn="ctr"/>
              <a:r>
                <a:rPr lang="en-US" altLang="ko-KR" sz="1200" dirty="0">
                  <a:solidFill>
                    <a:schemeClr val="tx1">
                      <a:lumMod val="75000"/>
                      <a:lumOff val="25000"/>
                    </a:schemeClr>
                  </a:solidFill>
                  <a:cs typeface="Arial" pitchFamily="34" charset="0"/>
                </a:rPr>
                <a:t>You can simply impress your audience and add a unique zing and appeal to your Reports.   </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D8A3E980-0970-4CA5-8317-3102313FAAF2}"/>
                </a:ext>
              </a:extLst>
            </p:cNvPr>
            <p:cNvSpPr txBox="1"/>
            <p:nvPr/>
          </p:nvSpPr>
          <p:spPr>
            <a:xfrm>
              <a:off x="4746010" y="3384613"/>
              <a:ext cx="1636231" cy="276999"/>
            </a:xfrm>
            <a:prstGeom prst="rect">
              <a:avLst/>
            </a:prstGeom>
            <a:noFill/>
            <a:ln w="3175">
              <a:noFill/>
            </a:ln>
          </p:spPr>
          <p:txBody>
            <a:bodyPr wrap="square" rtlCol="0" anchor="ctr">
              <a:spAutoFit/>
            </a:bodyPr>
            <a:lstStyle/>
            <a:p>
              <a:pPr algn="ct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24" name="Group 23">
            <a:extLst>
              <a:ext uri="{FF2B5EF4-FFF2-40B4-BE49-F238E27FC236}">
                <a16:creationId xmlns:a16="http://schemas.microsoft.com/office/drawing/2014/main" id="{552E2A89-8628-4770-A6F9-5D23BE30D9C5}"/>
              </a:ext>
            </a:extLst>
          </p:cNvPr>
          <p:cNvGrpSpPr/>
          <p:nvPr/>
        </p:nvGrpSpPr>
        <p:grpSpPr>
          <a:xfrm>
            <a:off x="9580565" y="1686564"/>
            <a:ext cx="1461116" cy="1161654"/>
            <a:chOff x="4839077" y="1844826"/>
            <a:chExt cx="1461116" cy="1161654"/>
          </a:xfrm>
        </p:grpSpPr>
        <p:sp>
          <p:nvSpPr>
            <p:cNvPr id="25" name="Trapezoid 24">
              <a:extLst>
                <a:ext uri="{FF2B5EF4-FFF2-40B4-BE49-F238E27FC236}">
                  <a16:creationId xmlns:a16="http://schemas.microsoft.com/office/drawing/2014/main" id="{E959EB60-E650-4AE7-AA44-AE38E3A99794}"/>
                </a:ext>
              </a:extLst>
            </p:cNvPr>
            <p:cNvSpPr/>
            <p:nvPr/>
          </p:nvSpPr>
          <p:spPr>
            <a:xfrm rot="10800000">
              <a:off x="5038751" y="1844826"/>
              <a:ext cx="1086945" cy="723797"/>
            </a:xfrm>
            <a:prstGeom prst="trapezoid">
              <a:avLst>
                <a:gd name="adj" fmla="val 369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Isosceles Triangle 5">
              <a:extLst>
                <a:ext uri="{FF2B5EF4-FFF2-40B4-BE49-F238E27FC236}">
                  <a16:creationId xmlns:a16="http://schemas.microsoft.com/office/drawing/2014/main" id="{993F909C-4758-49B2-A528-DF914D6EA57C}"/>
                </a:ext>
              </a:extLst>
            </p:cNvPr>
            <p:cNvSpPr/>
            <p:nvPr/>
          </p:nvSpPr>
          <p:spPr>
            <a:xfrm>
              <a:off x="5222223"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7" name="Straight Connector 26">
              <a:extLst>
                <a:ext uri="{FF2B5EF4-FFF2-40B4-BE49-F238E27FC236}">
                  <a16:creationId xmlns:a16="http://schemas.microsoft.com/office/drawing/2014/main" id="{88003A2E-F976-4497-B020-4CBD42836A83}"/>
                </a:ext>
              </a:extLst>
            </p:cNvPr>
            <p:cNvCxnSpPr/>
            <p:nvPr/>
          </p:nvCxnSpPr>
          <p:spPr>
            <a:xfrm flipV="1">
              <a:off x="5572697" y="2499926"/>
              <a:ext cx="727496" cy="50655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664831-7F1F-4C68-8485-D8936A35670F}"/>
                </a:ext>
              </a:extLst>
            </p:cNvPr>
            <p:cNvCxnSpPr/>
            <p:nvPr/>
          </p:nvCxnSpPr>
          <p:spPr>
            <a:xfrm flipH="1" flipV="1">
              <a:off x="4839077" y="2499926"/>
              <a:ext cx="743146" cy="50655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C1C1BDF6-E2AE-4E91-9039-D216547C3D25}"/>
              </a:ext>
            </a:extLst>
          </p:cNvPr>
          <p:cNvSpPr txBox="1"/>
          <p:nvPr/>
        </p:nvSpPr>
        <p:spPr>
          <a:xfrm>
            <a:off x="9962318"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grpSp>
        <p:nvGrpSpPr>
          <p:cNvPr id="30" name="Group 7">
            <a:extLst>
              <a:ext uri="{FF2B5EF4-FFF2-40B4-BE49-F238E27FC236}">
                <a16:creationId xmlns:a16="http://schemas.microsoft.com/office/drawing/2014/main" id="{09FE821A-5EA5-4860-A146-AB4C804440B8}"/>
              </a:ext>
            </a:extLst>
          </p:cNvPr>
          <p:cNvGrpSpPr/>
          <p:nvPr/>
        </p:nvGrpSpPr>
        <p:grpSpPr>
          <a:xfrm>
            <a:off x="1151156" y="1686564"/>
            <a:ext cx="1470641" cy="1161654"/>
            <a:chOff x="693093" y="1844828"/>
            <a:chExt cx="1470641" cy="1161654"/>
          </a:xfrm>
        </p:grpSpPr>
        <p:sp>
          <p:nvSpPr>
            <p:cNvPr id="31" name="Trapezoid 2">
              <a:extLst>
                <a:ext uri="{FF2B5EF4-FFF2-40B4-BE49-F238E27FC236}">
                  <a16:creationId xmlns:a16="http://schemas.microsoft.com/office/drawing/2014/main" id="{05B680D1-5DD3-4AC9-ACEA-CBA1D45B5714}"/>
                </a:ext>
              </a:extLst>
            </p:cNvPr>
            <p:cNvSpPr/>
            <p:nvPr/>
          </p:nvSpPr>
          <p:spPr>
            <a:xfrm rot="10800000">
              <a:off x="892767" y="1844828"/>
              <a:ext cx="1086945" cy="723798"/>
            </a:xfrm>
            <a:prstGeom prst="trapezoid">
              <a:avLst>
                <a:gd name="adj" fmla="val 3691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Isosceles Triangle 5">
              <a:extLst>
                <a:ext uri="{FF2B5EF4-FFF2-40B4-BE49-F238E27FC236}">
                  <a16:creationId xmlns:a16="http://schemas.microsoft.com/office/drawing/2014/main" id="{F0F1AEBA-F644-40FC-9EF6-36F7BD0D33D2}"/>
                </a:ext>
              </a:extLst>
            </p:cNvPr>
            <p:cNvSpPr/>
            <p:nvPr/>
          </p:nvSpPr>
          <p:spPr>
            <a:xfrm>
              <a:off x="1076239"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6">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33" name="Straight Connector 8">
              <a:extLst>
                <a:ext uri="{FF2B5EF4-FFF2-40B4-BE49-F238E27FC236}">
                  <a16:creationId xmlns:a16="http://schemas.microsoft.com/office/drawing/2014/main" id="{B2FB4371-E4B9-4577-A151-DD0F4BF5DDA7}"/>
                </a:ext>
              </a:extLst>
            </p:cNvPr>
            <p:cNvCxnSpPr/>
            <p:nvPr/>
          </p:nvCxnSpPr>
          <p:spPr>
            <a:xfrm flipV="1">
              <a:off x="1436238" y="2499928"/>
              <a:ext cx="727496" cy="5065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50">
              <a:extLst>
                <a:ext uri="{FF2B5EF4-FFF2-40B4-BE49-F238E27FC236}">
                  <a16:creationId xmlns:a16="http://schemas.microsoft.com/office/drawing/2014/main" id="{373C60DB-35EA-46F2-BC7B-69318DCA05C5}"/>
                </a:ext>
              </a:extLst>
            </p:cNvPr>
            <p:cNvCxnSpPr/>
            <p:nvPr/>
          </p:nvCxnSpPr>
          <p:spPr>
            <a:xfrm flipH="1" flipV="1">
              <a:off x="693093" y="2499928"/>
              <a:ext cx="743146" cy="50655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5" name="Group 11">
            <a:extLst>
              <a:ext uri="{FF2B5EF4-FFF2-40B4-BE49-F238E27FC236}">
                <a16:creationId xmlns:a16="http://schemas.microsoft.com/office/drawing/2014/main" id="{78C76B84-0F88-40DB-AD96-F9C45D1D4571}"/>
              </a:ext>
            </a:extLst>
          </p:cNvPr>
          <p:cNvGrpSpPr/>
          <p:nvPr/>
        </p:nvGrpSpPr>
        <p:grpSpPr>
          <a:xfrm>
            <a:off x="857250" y="4131229"/>
            <a:ext cx="2058452" cy="2216944"/>
            <a:chOff x="605226" y="3384613"/>
            <a:chExt cx="1636231" cy="2216944"/>
          </a:xfrm>
        </p:grpSpPr>
        <p:sp>
          <p:nvSpPr>
            <p:cNvPr id="36" name="TextBox 35">
              <a:extLst>
                <a:ext uri="{FF2B5EF4-FFF2-40B4-BE49-F238E27FC236}">
                  <a16:creationId xmlns:a16="http://schemas.microsoft.com/office/drawing/2014/main" id="{72DBAAB9-B798-4F53-BA78-2E770413276B}"/>
                </a:ext>
              </a:extLst>
            </p:cNvPr>
            <p:cNvSpPr txBox="1"/>
            <p:nvPr/>
          </p:nvSpPr>
          <p:spPr>
            <a:xfrm>
              <a:off x="605226"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p>
            <a:p>
              <a:pPr algn="ctr"/>
              <a:endParaRPr lang="en-US" altLang="ko-KR" sz="1200" dirty="0">
                <a:solidFill>
                  <a:schemeClr val="tx1">
                    <a:lumMod val="75000"/>
                    <a:lumOff val="25000"/>
                  </a:schemeClr>
                </a:solidFill>
                <a:cs typeface="Arial" pitchFamily="34" charset="0"/>
              </a:endParaRPr>
            </a:p>
            <a:p>
              <a:pPr algn="ctr"/>
              <a:r>
                <a:rPr lang="en-US" altLang="ko-KR" sz="1200" dirty="0">
                  <a:solidFill>
                    <a:schemeClr val="tx1">
                      <a:lumMod val="75000"/>
                      <a:lumOff val="25000"/>
                    </a:schemeClr>
                  </a:solidFill>
                  <a:cs typeface="Arial" pitchFamily="34" charset="0"/>
                </a:rPr>
                <a:t>You can simply impress your audience and add a unique zing and appeal to your Reports.   </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94F8ED5-9AB9-499B-8DCA-0F6ED7D77671}"/>
                </a:ext>
              </a:extLst>
            </p:cNvPr>
            <p:cNvSpPr txBox="1"/>
            <p:nvPr/>
          </p:nvSpPr>
          <p:spPr>
            <a:xfrm>
              <a:off x="605226" y="3384613"/>
              <a:ext cx="1636231" cy="276999"/>
            </a:xfrm>
            <a:prstGeom prst="rect">
              <a:avLst/>
            </a:prstGeom>
            <a:noFill/>
            <a:ln w="3175">
              <a:noFill/>
            </a:ln>
          </p:spPr>
          <p:txBody>
            <a:bodyPr wrap="square" rtlCol="0" anchor="ctr">
              <a:spAutoFit/>
            </a:bodyPr>
            <a:lstStyle/>
            <a:p>
              <a:pPr algn="ctr"/>
              <a:r>
                <a:rPr lang="en-US" altLang="ko-KR" sz="1200" b="1" dirty="0">
                  <a:solidFill>
                    <a:schemeClr val="accent6"/>
                  </a:solidFill>
                  <a:cs typeface="Arial" pitchFamily="34" charset="0"/>
                </a:rPr>
                <a:t>Content  Here</a:t>
              </a:r>
              <a:endParaRPr lang="ko-KR" altLang="en-US" sz="1200" b="1" dirty="0">
                <a:solidFill>
                  <a:schemeClr val="accent6"/>
                </a:solidFill>
                <a:cs typeface="Arial" pitchFamily="34" charset="0"/>
              </a:endParaRPr>
            </a:p>
          </p:txBody>
        </p:sp>
      </p:grpSp>
      <p:sp>
        <p:nvSpPr>
          <p:cNvPr id="38" name="TextBox 37">
            <a:extLst>
              <a:ext uri="{FF2B5EF4-FFF2-40B4-BE49-F238E27FC236}">
                <a16:creationId xmlns:a16="http://schemas.microsoft.com/office/drawing/2014/main" id="{94F508BD-D5BB-4B98-8305-0F75FFBA76AC}"/>
              </a:ext>
            </a:extLst>
          </p:cNvPr>
          <p:cNvSpPr txBox="1"/>
          <p:nvPr/>
        </p:nvSpPr>
        <p:spPr>
          <a:xfrm>
            <a:off x="1537671"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grpSp>
        <p:nvGrpSpPr>
          <p:cNvPr id="43" name="Group 42">
            <a:extLst>
              <a:ext uri="{FF2B5EF4-FFF2-40B4-BE49-F238E27FC236}">
                <a16:creationId xmlns:a16="http://schemas.microsoft.com/office/drawing/2014/main" id="{8B0B44AC-F3A5-46D3-95CC-B0DDF0447C07}"/>
              </a:ext>
            </a:extLst>
          </p:cNvPr>
          <p:cNvGrpSpPr/>
          <p:nvPr/>
        </p:nvGrpSpPr>
        <p:grpSpPr>
          <a:xfrm>
            <a:off x="6811571" y="3174312"/>
            <a:ext cx="1382674" cy="585576"/>
            <a:chOff x="113572" y="3059144"/>
            <a:chExt cx="2324346" cy="984385"/>
          </a:xfrm>
          <a:solidFill>
            <a:schemeClr val="accent2"/>
          </a:solidFill>
        </p:grpSpPr>
        <p:sp>
          <p:nvSpPr>
            <p:cNvPr id="44" name="Freeform: Shape 43">
              <a:extLst>
                <a:ext uri="{FF2B5EF4-FFF2-40B4-BE49-F238E27FC236}">
                  <a16:creationId xmlns:a16="http://schemas.microsoft.com/office/drawing/2014/main" id="{2CB4B2BF-3110-4A23-89F1-513806B9F62A}"/>
                </a:ext>
              </a:extLst>
            </p:cNvPr>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AE4B130-B551-46E7-9438-C57052C4E2CE}"/>
                </a:ext>
              </a:extLst>
            </p:cNvPr>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58" name="Group 57">
            <a:extLst>
              <a:ext uri="{FF2B5EF4-FFF2-40B4-BE49-F238E27FC236}">
                <a16:creationId xmlns:a16="http://schemas.microsoft.com/office/drawing/2014/main" id="{2F171F6D-A3C5-400E-9118-3C87DDF12CE7}"/>
              </a:ext>
            </a:extLst>
          </p:cNvPr>
          <p:cNvGrpSpPr/>
          <p:nvPr/>
        </p:nvGrpSpPr>
        <p:grpSpPr>
          <a:xfrm>
            <a:off x="9666625" y="3007721"/>
            <a:ext cx="1314172" cy="856283"/>
            <a:chOff x="9418332" y="2951963"/>
            <a:chExt cx="1418527" cy="924278"/>
          </a:xfrm>
        </p:grpSpPr>
        <p:grpSp>
          <p:nvGrpSpPr>
            <p:cNvPr id="56" name="Group 55">
              <a:extLst>
                <a:ext uri="{FF2B5EF4-FFF2-40B4-BE49-F238E27FC236}">
                  <a16:creationId xmlns:a16="http://schemas.microsoft.com/office/drawing/2014/main" id="{A889A425-6E9E-4338-9A90-5EBA2667ED09}"/>
                </a:ext>
              </a:extLst>
            </p:cNvPr>
            <p:cNvGrpSpPr/>
            <p:nvPr/>
          </p:nvGrpSpPr>
          <p:grpSpPr>
            <a:xfrm>
              <a:off x="9418332" y="2965177"/>
              <a:ext cx="1377929" cy="911064"/>
              <a:chOff x="9418332" y="2965177"/>
              <a:chExt cx="1377929" cy="911064"/>
            </a:xfrm>
          </p:grpSpPr>
          <p:grpSp>
            <p:nvGrpSpPr>
              <p:cNvPr id="48" name="Group 47">
                <a:extLst>
                  <a:ext uri="{FF2B5EF4-FFF2-40B4-BE49-F238E27FC236}">
                    <a16:creationId xmlns:a16="http://schemas.microsoft.com/office/drawing/2014/main" id="{AFD40D3F-A6F6-48B7-956E-E2C67B522C1B}"/>
                  </a:ext>
                </a:extLst>
              </p:cNvPr>
              <p:cNvGrpSpPr/>
              <p:nvPr/>
            </p:nvGrpSpPr>
            <p:grpSpPr>
              <a:xfrm>
                <a:off x="9418332" y="2965177"/>
                <a:ext cx="1377929" cy="911064"/>
                <a:chOff x="330241" y="1526834"/>
                <a:chExt cx="2145289" cy="1418430"/>
              </a:xfrm>
            </p:grpSpPr>
            <p:sp>
              <p:nvSpPr>
                <p:cNvPr id="46" name="Freeform: Shape 45">
                  <a:extLst>
                    <a:ext uri="{FF2B5EF4-FFF2-40B4-BE49-F238E27FC236}">
                      <a16:creationId xmlns:a16="http://schemas.microsoft.com/office/drawing/2014/main" id="{FA43DEC8-1D40-4B87-93A8-927D0395943B}"/>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47" name="Freeform: Shape 46">
                  <a:extLst>
                    <a:ext uri="{FF2B5EF4-FFF2-40B4-BE49-F238E27FC236}">
                      <a16:creationId xmlns:a16="http://schemas.microsoft.com/office/drawing/2014/main" id="{EFE5F7CC-33A5-447A-AE3F-81D4ECEC7765}"/>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53" name="Freeform: Shape 52">
                <a:extLst>
                  <a:ext uri="{FF2B5EF4-FFF2-40B4-BE49-F238E27FC236}">
                    <a16:creationId xmlns:a16="http://schemas.microsoft.com/office/drawing/2014/main" id="{6353E0DE-6C3E-46C8-A23C-20E653D3F697}"/>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CAD3DFB-27A2-4DC3-9220-B78ED364FFD3}"/>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7283E7FA-84EC-4DA2-B08A-529946CD06C8}"/>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17C7AD54-262E-4685-9624-C35743BCD2BC}"/>
                </a:ext>
              </a:extLst>
            </p:cNvPr>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Shape 58">
            <a:extLst>
              <a:ext uri="{FF2B5EF4-FFF2-40B4-BE49-F238E27FC236}">
                <a16:creationId xmlns:a16="http://schemas.microsoft.com/office/drawing/2014/main" id="{8F54F2FA-9DB1-402A-899D-05908CA8E9EA}"/>
              </a:ext>
            </a:extLst>
          </p:cNvPr>
          <p:cNvSpPr/>
          <p:nvPr/>
        </p:nvSpPr>
        <p:spPr>
          <a:xfrm>
            <a:off x="3948849" y="3235790"/>
            <a:ext cx="1389510" cy="535050"/>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1"/>
          </a:solidFill>
          <a:ln w="952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847AC181-0431-49CD-B930-37162AC6160A}"/>
              </a:ext>
            </a:extLst>
          </p:cNvPr>
          <p:cNvGrpSpPr/>
          <p:nvPr/>
        </p:nvGrpSpPr>
        <p:grpSpPr>
          <a:xfrm>
            <a:off x="1363376" y="2905602"/>
            <a:ext cx="849849" cy="1014336"/>
            <a:chOff x="3570" y="619306"/>
            <a:chExt cx="4703649" cy="5614032"/>
          </a:xfrm>
          <a:solidFill>
            <a:schemeClr val="accent6"/>
          </a:solidFill>
        </p:grpSpPr>
        <p:sp>
          <p:nvSpPr>
            <p:cNvPr id="61" name="Freeform: Shape 60">
              <a:extLst>
                <a:ext uri="{FF2B5EF4-FFF2-40B4-BE49-F238E27FC236}">
                  <a16:creationId xmlns:a16="http://schemas.microsoft.com/office/drawing/2014/main" id="{91125EE0-A499-4092-BB27-2DFAFBBBD5B7}"/>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07E13F8-D730-40DA-94D6-97CBCB438E0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EF5FBF3-51E1-46FC-937B-4C2AE4D6EA0C}"/>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F8BBF64-391B-4AD0-8324-59C031B08AC5}"/>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F1872C7-62E8-47A1-8D0D-F4DE4A18381D}"/>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extLst>
      <p:ext uri="{BB962C8B-B14F-4D97-AF65-F5344CB8AC3E}">
        <p14:creationId xmlns:p14="http://schemas.microsoft.com/office/powerpoint/2010/main" val="691600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9B3B53B-1EBA-4504-BBC5-E579E409AEC8}"/>
              </a:ext>
            </a:extLst>
          </p:cNvPr>
          <p:cNvSpPr>
            <a:spLocks noGrp="1"/>
          </p:cNvSpPr>
          <p:nvPr>
            <p:ph type="pic" sz="quarter" idx="10"/>
          </p:nvPr>
        </p:nvSpPr>
        <p:spPr/>
      </p:sp>
      <p:sp>
        <p:nvSpPr>
          <p:cNvPr id="30" name="직사각형 29">
            <a:extLst>
              <a:ext uri="{FF2B5EF4-FFF2-40B4-BE49-F238E27FC236}">
                <a16:creationId xmlns:a16="http://schemas.microsoft.com/office/drawing/2014/main" id="{B5A2A0D0-003E-4F8E-ADBA-5F7824D20742}"/>
              </a:ext>
            </a:extLst>
          </p:cNvPr>
          <p:cNvSpPr/>
          <p:nvPr/>
        </p:nvSpPr>
        <p:spPr>
          <a:xfrm>
            <a:off x="6842378" y="432592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I hope and I believe that this Template will your Time. </a:t>
            </a:r>
            <a:endParaRPr lang="en-US" altLang="ko-KR" sz="1200" dirty="0">
              <a:solidFill>
                <a:schemeClr val="tx1">
                  <a:lumMod val="75000"/>
                  <a:lumOff val="25000"/>
                </a:schemeClr>
              </a:solidFill>
            </a:endParaRPr>
          </a:p>
        </p:txBody>
      </p:sp>
      <p:sp>
        <p:nvSpPr>
          <p:cNvPr id="31" name="직사각형 30">
            <a:extLst>
              <a:ext uri="{FF2B5EF4-FFF2-40B4-BE49-F238E27FC236}">
                <a16:creationId xmlns:a16="http://schemas.microsoft.com/office/drawing/2014/main" id="{EA96433C-D59D-4661-9267-29D18BB65482}"/>
              </a:ext>
            </a:extLst>
          </p:cNvPr>
          <p:cNvSpPr/>
          <p:nvPr/>
        </p:nvSpPr>
        <p:spPr>
          <a:xfrm>
            <a:off x="6842378" y="470199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I hope and I believe that this Template will your Time. </a:t>
            </a:r>
            <a:endParaRPr lang="en-US" altLang="ko-KR" sz="1200" dirty="0">
              <a:solidFill>
                <a:schemeClr val="tx1">
                  <a:lumMod val="75000"/>
                  <a:lumOff val="25000"/>
                </a:schemeClr>
              </a:solidFill>
            </a:endParaRPr>
          </a:p>
        </p:txBody>
      </p:sp>
      <p:sp>
        <p:nvSpPr>
          <p:cNvPr id="32" name="직사각형 31">
            <a:extLst>
              <a:ext uri="{FF2B5EF4-FFF2-40B4-BE49-F238E27FC236}">
                <a16:creationId xmlns:a16="http://schemas.microsoft.com/office/drawing/2014/main" id="{42C12A45-C3CB-4F5B-878E-2BA5037EE995}"/>
              </a:ext>
            </a:extLst>
          </p:cNvPr>
          <p:cNvSpPr/>
          <p:nvPr/>
        </p:nvSpPr>
        <p:spPr>
          <a:xfrm>
            <a:off x="6842378" y="507806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I hope and I believe that this Template will your Time. </a:t>
            </a:r>
            <a:endParaRPr lang="en-US" altLang="ko-KR" sz="1200" dirty="0">
              <a:solidFill>
                <a:schemeClr val="tx1">
                  <a:lumMod val="75000"/>
                  <a:lumOff val="25000"/>
                </a:schemeClr>
              </a:solidFill>
            </a:endParaRPr>
          </a:p>
        </p:txBody>
      </p:sp>
      <p:sp>
        <p:nvSpPr>
          <p:cNvPr id="33" name="직사각형 32">
            <a:extLst>
              <a:ext uri="{FF2B5EF4-FFF2-40B4-BE49-F238E27FC236}">
                <a16:creationId xmlns:a16="http://schemas.microsoft.com/office/drawing/2014/main" id="{F7A80C7F-CA63-484D-9EA9-1E66C9C6E4A0}"/>
              </a:ext>
            </a:extLst>
          </p:cNvPr>
          <p:cNvSpPr/>
          <p:nvPr/>
        </p:nvSpPr>
        <p:spPr>
          <a:xfrm>
            <a:off x="6842378" y="545413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I hope and I believe that this Template will your Time. </a:t>
            </a:r>
            <a:endParaRPr lang="en-US" altLang="ko-KR" sz="1200" dirty="0">
              <a:solidFill>
                <a:schemeClr val="tx1">
                  <a:lumMod val="75000"/>
                  <a:lumOff val="25000"/>
                </a:schemeClr>
              </a:solidFill>
            </a:endParaRPr>
          </a:p>
        </p:txBody>
      </p:sp>
      <p:sp>
        <p:nvSpPr>
          <p:cNvPr id="34" name="직사각형 33">
            <a:extLst>
              <a:ext uri="{FF2B5EF4-FFF2-40B4-BE49-F238E27FC236}">
                <a16:creationId xmlns:a16="http://schemas.microsoft.com/office/drawing/2014/main" id="{59F4FA73-FE17-4ACE-89CE-B967BF886761}"/>
              </a:ext>
            </a:extLst>
          </p:cNvPr>
          <p:cNvSpPr/>
          <p:nvPr/>
        </p:nvSpPr>
        <p:spPr>
          <a:xfrm>
            <a:off x="6842378" y="5830209"/>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I hope and I believe that this Template will your Time. </a:t>
            </a:r>
            <a:endParaRPr lang="en-US" altLang="ko-KR" sz="1200" dirty="0">
              <a:solidFill>
                <a:schemeClr val="tx1">
                  <a:lumMod val="75000"/>
                  <a:lumOff val="25000"/>
                </a:schemeClr>
              </a:solidFill>
            </a:endParaRPr>
          </a:p>
        </p:txBody>
      </p:sp>
      <p:sp>
        <p:nvSpPr>
          <p:cNvPr id="35" name="Rounded Rectangle 10">
            <a:extLst>
              <a:ext uri="{FF2B5EF4-FFF2-40B4-BE49-F238E27FC236}">
                <a16:creationId xmlns:a16="http://schemas.microsoft.com/office/drawing/2014/main" id="{045ED439-78EE-4056-A3FA-3100354D0F56}"/>
              </a:ext>
            </a:extLst>
          </p:cNvPr>
          <p:cNvSpPr/>
          <p:nvPr/>
        </p:nvSpPr>
        <p:spPr>
          <a:xfrm>
            <a:off x="6545505" y="5077603"/>
            <a:ext cx="193643" cy="25626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32">
            <a:extLst>
              <a:ext uri="{FF2B5EF4-FFF2-40B4-BE49-F238E27FC236}">
                <a16:creationId xmlns:a16="http://schemas.microsoft.com/office/drawing/2014/main" id="{E2A5A0E1-5574-4746-9592-DBA378372C19}"/>
              </a:ext>
            </a:extLst>
          </p:cNvPr>
          <p:cNvSpPr/>
          <p:nvPr/>
        </p:nvSpPr>
        <p:spPr>
          <a:xfrm>
            <a:off x="6514463" y="4330295"/>
            <a:ext cx="255727" cy="25572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ectangle 16">
            <a:extLst>
              <a:ext uri="{FF2B5EF4-FFF2-40B4-BE49-F238E27FC236}">
                <a16:creationId xmlns:a16="http://schemas.microsoft.com/office/drawing/2014/main" id="{2C63EDBD-43B2-44BD-973B-202EA88DBDC5}"/>
              </a:ext>
            </a:extLst>
          </p:cNvPr>
          <p:cNvSpPr/>
          <p:nvPr/>
        </p:nvSpPr>
        <p:spPr>
          <a:xfrm rot="2700000">
            <a:off x="6541025" y="5785380"/>
            <a:ext cx="202603" cy="36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ectangle 9">
            <a:extLst>
              <a:ext uri="{FF2B5EF4-FFF2-40B4-BE49-F238E27FC236}">
                <a16:creationId xmlns:a16="http://schemas.microsoft.com/office/drawing/2014/main" id="{6191BBF0-B85B-4D5A-AF50-240D77B8A647}"/>
              </a:ext>
            </a:extLst>
          </p:cNvPr>
          <p:cNvSpPr/>
          <p:nvPr/>
        </p:nvSpPr>
        <p:spPr>
          <a:xfrm>
            <a:off x="6505138" y="5471360"/>
            <a:ext cx="274377" cy="25684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Rounded Rectangle 5">
            <a:extLst>
              <a:ext uri="{FF2B5EF4-FFF2-40B4-BE49-F238E27FC236}">
                <a16:creationId xmlns:a16="http://schemas.microsoft.com/office/drawing/2014/main" id="{40091646-4596-4449-A53B-D0FE29F0AE23}"/>
              </a:ext>
            </a:extLst>
          </p:cNvPr>
          <p:cNvSpPr/>
          <p:nvPr/>
        </p:nvSpPr>
        <p:spPr>
          <a:xfrm flipH="1">
            <a:off x="6511043" y="4723513"/>
            <a:ext cx="262564" cy="21659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그룹 39">
            <a:extLst>
              <a:ext uri="{FF2B5EF4-FFF2-40B4-BE49-F238E27FC236}">
                <a16:creationId xmlns:a16="http://schemas.microsoft.com/office/drawing/2014/main" id="{B893DE7E-549A-4226-B06D-2AC76F3F9D12}"/>
              </a:ext>
            </a:extLst>
          </p:cNvPr>
          <p:cNvGrpSpPr/>
          <p:nvPr/>
        </p:nvGrpSpPr>
        <p:grpSpPr>
          <a:xfrm>
            <a:off x="8926151" y="1028073"/>
            <a:ext cx="2375857" cy="2506349"/>
            <a:chOff x="6975883" y="3736778"/>
            <a:chExt cx="4594794" cy="2506349"/>
          </a:xfrm>
        </p:grpSpPr>
        <p:sp>
          <p:nvSpPr>
            <p:cNvPr id="41" name="TextBox 40">
              <a:extLst>
                <a:ext uri="{FF2B5EF4-FFF2-40B4-BE49-F238E27FC236}">
                  <a16:creationId xmlns:a16="http://schemas.microsoft.com/office/drawing/2014/main" id="{8D31DB1B-DF26-4EEA-8A76-CE9000C73808}"/>
                </a:ext>
              </a:extLst>
            </p:cNvPr>
            <p:cNvSpPr txBox="1"/>
            <p:nvPr/>
          </p:nvSpPr>
          <p:spPr>
            <a:xfrm>
              <a:off x="6975883" y="4119469"/>
              <a:ext cx="4594794" cy="212365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32216568-025D-47BF-B175-927B5CF66286}"/>
                </a:ext>
              </a:extLst>
            </p:cNvPr>
            <p:cNvSpPr txBox="1"/>
            <p:nvPr/>
          </p:nvSpPr>
          <p:spPr>
            <a:xfrm>
              <a:off x="6975883" y="3736778"/>
              <a:ext cx="4594794" cy="307777"/>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a:t>
              </a:r>
              <a:endParaRPr lang="ko-KR" altLang="en-US" sz="1400" b="1" dirty="0">
                <a:solidFill>
                  <a:schemeClr val="accent2"/>
                </a:solidFill>
                <a:cs typeface="Arial" pitchFamily="34" charset="0"/>
              </a:endParaRPr>
            </a:p>
          </p:txBody>
        </p:sp>
      </p:grpSp>
      <p:sp>
        <p:nvSpPr>
          <p:cNvPr id="43" name="Text Placeholder 13">
            <a:extLst>
              <a:ext uri="{FF2B5EF4-FFF2-40B4-BE49-F238E27FC236}">
                <a16:creationId xmlns:a16="http://schemas.microsoft.com/office/drawing/2014/main" id="{7D8770ED-6125-4D63-9001-66A2FFE091A4}"/>
              </a:ext>
            </a:extLst>
          </p:cNvPr>
          <p:cNvSpPr txBox="1">
            <a:spLocks/>
          </p:cNvSpPr>
          <p:nvPr/>
        </p:nvSpPr>
        <p:spPr>
          <a:xfrm>
            <a:off x="4890372" y="1572374"/>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tx1">
                    <a:lumMod val="75000"/>
                    <a:lumOff val="25000"/>
                  </a:schemeClr>
                </a:solidFill>
                <a:latin typeface="+mj-lt"/>
                <a:cs typeface="Arial" pitchFamily="34" charset="0"/>
              </a:rPr>
              <a:t>Simple </a:t>
            </a:r>
            <a:r>
              <a:rPr lang="en-US" altLang="ko-KR" sz="4000" b="1" dirty="0">
                <a:solidFill>
                  <a:schemeClr val="bg1"/>
                </a:solidFill>
                <a:latin typeface="+mj-lt"/>
                <a:cs typeface="Arial" pitchFamily="34" charset="0"/>
              </a:rPr>
              <a:t>P</a:t>
            </a:r>
            <a:r>
              <a:rPr lang="en-US" altLang="ko-KR" sz="4000" b="1" dirty="0">
                <a:solidFill>
                  <a:schemeClr val="tx1">
                    <a:lumMod val="75000"/>
                    <a:lumOff val="25000"/>
                  </a:schemeClr>
                </a:solidFill>
                <a:latin typeface="+mj-lt"/>
                <a:cs typeface="Arial" pitchFamily="34" charset="0"/>
              </a:rPr>
              <a:t>ortfolio </a:t>
            </a:r>
            <a:r>
              <a:rPr lang="en-US" altLang="ko-KR" sz="4000" b="1" dirty="0">
                <a:solidFill>
                  <a:schemeClr val="bg1"/>
                </a:solidFill>
                <a:latin typeface="+mj-lt"/>
                <a:cs typeface="Arial" pitchFamily="34" charset="0"/>
              </a:rPr>
              <a:t>Pre</a:t>
            </a:r>
            <a:r>
              <a:rPr lang="en-US" altLang="ko-KR" sz="4000" b="1" dirty="0">
                <a:solidFill>
                  <a:schemeClr val="tx1">
                    <a:lumMod val="75000"/>
                    <a:lumOff val="25000"/>
                  </a:schemeClr>
                </a:solidFill>
                <a:latin typeface="+mj-lt"/>
                <a:cs typeface="Arial" pitchFamily="34" charset="0"/>
              </a:rPr>
              <a:t>sentation</a:t>
            </a:r>
          </a:p>
        </p:txBody>
      </p:sp>
    </p:spTree>
    <p:extLst>
      <p:ext uri="{BB962C8B-B14F-4D97-AF65-F5344CB8AC3E}">
        <p14:creationId xmlns:p14="http://schemas.microsoft.com/office/powerpoint/2010/main" val="313432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105" name="Freeform: Shape 104">
            <a:extLst>
              <a:ext uri="{FF2B5EF4-FFF2-40B4-BE49-F238E27FC236}">
                <a16:creationId xmlns:a16="http://schemas.microsoft.com/office/drawing/2014/main" id="{EDCB416D-E9FE-4D82-8477-57C240F51DDD}"/>
              </a:ext>
            </a:extLst>
          </p:cNvPr>
          <p:cNvSpPr/>
          <p:nvPr/>
        </p:nvSpPr>
        <p:spPr>
          <a:xfrm>
            <a:off x="4433165" y="2159989"/>
            <a:ext cx="1085077" cy="3603718"/>
          </a:xfrm>
          <a:custGeom>
            <a:avLst/>
            <a:gdLst>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290800 w 3195530"/>
              <a:gd name="connsiteY3" fmla="*/ 0 h 10612860"/>
              <a:gd name="connsiteX4" fmla="*/ 1852755 w 3195530"/>
              <a:gd name="connsiteY4" fmla="*/ 556368 h 10612860"/>
              <a:gd name="connsiteX5" fmla="*/ 1880139 w 3195530"/>
              <a:gd name="connsiteY5" fmla="*/ 826219 h 10612860"/>
              <a:gd name="connsiteX6" fmla="*/ 1800885 w 3195530"/>
              <a:gd name="connsiteY6" fmla="*/ 889179 h 10612860"/>
              <a:gd name="connsiteX7" fmla="*/ 1665029 w 3195530"/>
              <a:gd name="connsiteY7" fmla="*/ 1234718 h 10612860"/>
              <a:gd name="connsiteX8" fmla="*/ 1649096 w 3195530"/>
              <a:gd name="connsiteY8" fmla="*/ 1339123 h 10612860"/>
              <a:gd name="connsiteX9" fmla="*/ 1534696 w 3195530"/>
              <a:gd name="connsiteY9" fmla="*/ 1530388 h 10612860"/>
              <a:gd name="connsiteX10" fmla="*/ 1721540 w 3195530"/>
              <a:gd name="connsiteY10" fmla="*/ 1740863 h 10612860"/>
              <a:gd name="connsiteX11" fmla="*/ 1724957 w 3195530"/>
              <a:gd name="connsiteY11" fmla="*/ 1755132 h 10612860"/>
              <a:gd name="connsiteX12" fmla="*/ 1652304 w 3195530"/>
              <a:gd name="connsiteY12" fmla="*/ 1750313 h 10612860"/>
              <a:gd name="connsiteX13" fmla="*/ 1751358 w 3195530"/>
              <a:gd name="connsiteY13" fmla="*/ 1930550 h 10612860"/>
              <a:gd name="connsiteX14" fmla="*/ 1724957 w 3195530"/>
              <a:gd name="connsiteY14" fmla="*/ 1755132 h 10612860"/>
              <a:gd name="connsiteX15" fmla="*/ 1736291 w 3195530"/>
              <a:gd name="connsiteY15" fmla="*/ 1755884 h 10612860"/>
              <a:gd name="connsiteX16" fmla="*/ 1721540 w 3195530"/>
              <a:gd name="connsiteY16" fmla="*/ 1740863 h 10612860"/>
              <a:gd name="connsiteX17" fmla="*/ 1667880 w 3195530"/>
              <a:gd name="connsiteY17" fmla="*/ 1609649 h 10612860"/>
              <a:gd name="connsiteX18" fmla="*/ 1658106 w 3195530"/>
              <a:gd name="connsiteY18" fmla="*/ 1372022 h 10612860"/>
              <a:gd name="connsiteX19" fmla="*/ 1734509 w 3195530"/>
              <a:gd name="connsiteY19" fmla="*/ 1541309 h 10612860"/>
              <a:gd name="connsiteX20" fmla="*/ 2326647 w 3195530"/>
              <a:gd name="connsiteY20" fmla="*/ 1715111 h 10612860"/>
              <a:gd name="connsiteX21" fmla="*/ 2509435 w 3195530"/>
              <a:gd name="connsiteY21" fmla="*/ 1794736 h 10612860"/>
              <a:gd name="connsiteX22" fmla="*/ 2606453 w 3195530"/>
              <a:gd name="connsiteY22" fmla="*/ 2095611 h 10612860"/>
              <a:gd name="connsiteX23" fmla="*/ 2672829 w 3195530"/>
              <a:gd name="connsiteY23" fmla="*/ 2178119 h 10612860"/>
              <a:gd name="connsiteX24" fmla="*/ 2670233 w 3195530"/>
              <a:gd name="connsiteY24" fmla="*/ 2302646 h 10612860"/>
              <a:gd name="connsiteX25" fmla="*/ 2712685 w 3195530"/>
              <a:gd name="connsiteY25" fmla="*/ 2352064 h 10612860"/>
              <a:gd name="connsiteX26" fmla="*/ 2702149 w 3195530"/>
              <a:gd name="connsiteY26" fmla="*/ 2404747 h 10612860"/>
              <a:gd name="connsiteX27" fmla="*/ 2763128 w 3195530"/>
              <a:gd name="connsiteY27" fmla="*/ 2436539 h 10612860"/>
              <a:gd name="connsiteX28" fmla="*/ 2757987 w 3195530"/>
              <a:gd name="connsiteY28" fmla="*/ 2539216 h 10612860"/>
              <a:gd name="connsiteX29" fmla="*/ 3024915 w 3195530"/>
              <a:gd name="connsiteY29" fmla="*/ 2938542 h 10612860"/>
              <a:gd name="connsiteX30" fmla="*/ 3138120 w 3195530"/>
              <a:gd name="connsiteY30" fmla="*/ 3005297 h 10612860"/>
              <a:gd name="connsiteX31" fmla="*/ 3194723 w 3195530"/>
              <a:gd name="connsiteY31" fmla="*/ 3333739 h 10612860"/>
              <a:gd name="connsiteX32" fmla="*/ 2857806 w 3195530"/>
              <a:gd name="connsiteY32" fmla="*/ 3656225 h 10612860"/>
              <a:gd name="connsiteX33" fmla="*/ 2542420 w 3195530"/>
              <a:gd name="connsiteY33" fmla="*/ 3660305 h 10612860"/>
              <a:gd name="connsiteX34" fmla="*/ 2461079 w 3195530"/>
              <a:gd name="connsiteY34" fmla="*/ 3610217 h 10612860"/>
              <a:gd name="connsiteX35" fmla="*/ 2503020 w 3195530"/>
              <a:gd name="connsiteY35" fmla="*/ 3730889 h 10612860"/>
              <a:gd name="connsiteX36" fmla="*/ 2445357 w 3195530"/>
              <a:gd name="connsiteY36" fmla="*/ 3730903 h 10612860"/>
              <a:gd name="connsiteX37" fmla="*/ 2445357 w 3195530"/>
              <a:gd name="connsiteY37" fmla="*/ 3964866 h 10612860"/>
              <a:gd name="connsiteX38" fmla="*/ 2459686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372115 w 3195530"/>
              <a:gd name="connsiteY91" fmla="*/ 3976393 h 10612860"/>
              <a:gd name="connsiteX92" fmla="*/ 348560 w 3195530"/>
              <a:gd name="connsiteY92" fmla="*/ 3964866 h 10612860"/>
              <a:gd name="connsiteX93" fmla="*/ 480370 w 3195530"/>
              <a:gd name="connsiteY93" fmla="*/ 3964866 h 10612860"/>
              <a:gd name="connsiteX94" fmla="*/ 480370 w 3195530"/>
              <a:gd name="connsiteY94" fmla="*/ 3731366 h 10612860"/>
              <a:gd name="connsiteX95" fmla="*/ 325501 w 3195530"/>
              <a:gd name="connsiteY95" fmla="*/ 3731402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348560 w 3195530"/>
              <a:gd name="connsiteY93" fmla="*/ 3964866 h 10612860"/>
              <a:gd name="connsiteX94" fmla="*/ 480370 w 3195530"/>
              <a:gd name="connsiteY94" fmla="*/ 3964866 h 10612860"/>
              <a:gd name="connsiteX95" fmla="*/ 480370 w 3195530"/>
              <a:gd name="connsiteY95" fmla="*/ 3731366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964866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45358 w 3195530"/>
              <a:gd name="connsiteY40" fmla="*/ 3916228 h 10612860"/>
              <a:gd name="connsiteX41" fmla="*/ 2469021 w 3195530"/>
              <a:gd name="connsiteY41" fmla="*/ 4013875 h 10612860"/>
              <a:gd name="connsiteX42" fmla="*/ 2974950 w 3195530"/>
              <a:gd name="connsiteY42" fmla="*/ 5593332 h 10612860"/>
              <a:gd name="connsiteX43" fmla="*/ 2708419 w 3195530"/>
              <a:gd name="connsiteY43" fmla="*/ 5730659 h 10612860"/>
              <a:gd name="connsiteX44" fmla="*/ 2736752 w 3195530"/>
              <a:gd name="connsiteY44" fmla="*/ 6385004 h 10612860"/>
              <a:gd name="connsiteX45" fmla="*/ 2718427 w 3195530"/>
              <a:gd name="connsiteY45" fmla="*/ 7009774 h 10612860"/>
              <a:gd name="connsiteX46" fmla="*/ 2690545 w 3195530"/>
              <a:gd name="connsiteY46" fmla="*/ 7429203 h 10612860"/>
              <a:gd name="connsiteX47" fmla="*/ 2595054 w 3195530"/>
              <a:gd name="connsiteY47" fmla="*/ 7760350 h 10612860"/>
              <a:gd name="connsiteX48" fmla="*/ 2500175 w 3195530"/>
              <a:gd name="connsiteY48" fmla="*/ 7873515 h 10612860"/>
              <a:gd name="connsiteX49" fmla="*/ 2483431 w 3195530"/>
              <a:gd name="connsiteY49" fmla="*/ 8113645 h 10612860"/>
              <a:gd name="connsiteX50" fmla="*/ 2412136 w 3195530"/>
              <a:gd name="connsiteY50" fmla="*/ 8776730 h 10612860"/>
              <a:gd name="connsiteX51" fmla="*/ 2380366 w 3195530"/>
              <a:gd name="connsiteY51" fmla="*/ 9173347 h 10612860"/>
              <a:gd name="connsiteX52" fmla="*/ 2396889 w 3195530"/>
              <a:gd name="connsiteY52" fmla="*/ 9467957 h 10612860"/>
              <a:gd name="connsiteX53" fmla="*/ 2454833 w 3195530"/>
              <a:gd name="connsiteY53" fmla="*/ 9613145 h 10612860"/>
              <a:gd name="connsiteX54" fmla="*/ 2424209 w 3195530"/>
              <a:gd name="connsiteY54" fmla="*/ 9804339 h 10612860"/>
              <a:gd name="connsiteX55" fmla="*/ 3134866 w 3195530"/>
              <a:gd name="connsiteY55" fmla="*/ 10341562 h 10612860"/>
              <a:gd name="connsiteX56" fmla="*/ 3160024 w 3195530"/>
              <a:gd name="connsiteY56" fmla="*/ 10564964 h 10612860"/>
              <a:gd name="connsiteX57" fmla="*/ 2531417 w 3195530"/>
              <a:gd name="connsiteY57" fmla="*/ 10550290 h 10612860"/>
              <a:gd name="connsiteX58" fmla="*/ 1876236 w 3195530"/>
              <a:gd name="connsiteY58" fmla="*/ 10303490 h 10612860"/>
              <a:gd name="connsiteX59" fmla="*/ 1861870 w 3195530"/>
              <a:gd name="connsiteY59" fmla="*/ 10020777 h 10612860"/>
              <a:gd name="connsiteX60" fmla="*/ 1835213 w 3195530"/>
              <a:gd name="connsiteY60" fmla="*/ 9894183 h 10612860"/>
              <a:gd name="connsiteX61" fmla="*/ 1882681 w 3195530"/>
              <a:gd name="connsiteY61" fmla="*/ 9589781 h 10612860"/>
              <a:gd name="connsiteX62" fmla="*/ 1802386 w 3195530"/>
              <a:gd name="connsiteY62" fmla="*/ 9334796 h 10612860"/>
              <a:gd name="connsiteX63" fmla="*/ 1800887 w 3195530"/>
              <a:gd name="connsiteY63" fmla="*/ 8152789 h 10612860"/>
              <a:gd name="connsiteX64" fmla="*/ 1935942 w 3195530"/>
              <a:gd name="connsiteY64" fmla="*/ 7506024 h 10612860"/>
              <a:gd name="connsiteX65" fmla="*/ 1876110 w 3195530"/>
              <a:gd name="connsiteY65" fmla="*/ 7319701 h 10612860"/>
              <a:gd name="connsiteX66" fmla="*/ 1916465 w 3195530"/>
              <a:gd name="connsiteY66" fmla="*/ 7164091 h 10612860"/>
              <a:gd name="connsiteX67" fmla="*/ 1910193 w 3195530"/>
              <a:gd name="connsiteY67" fmla="*/ 6839348 h 10612860"/>
              <a:gd name="connsiteX68" fmla="*/ 1707813 w 3195530"/>
              <a:gd name="connsiteY68" fmla="*/ 6238651 h 10612860"/>
              <a:gd name="connsiteX69" fmla="*/ 1377613 w 3195530"/>
              <a:gd name="connsiteY69" fmla="*/ 7441295 h 10612860"/>
              <a:gd name="connsiteX70" fmla="*/ 1374660 w 3195530"/>
              <a:gd name="connsiteY70" fmla="*/ 7650818 h 10612860"/>
              <a:gd name="connsiteX71" fmla="*/ 1267540 w 3195530"/>
              <a:gd name="connsiteY71" fmla="*/ 7793055 h 10612860"/>
              <a:gd name="connsiteX72" fmla="*/ 1278558 w 3195530"/>
              <a:gd name="connsiteY72" fmla="*/ 7897618 h 10612860"/>
              <a:gd name="connsiteX73" fmla="*/ 1205942 w 3195530"/>
              <a:gd name="connsiteY73" fmla="*/ 8057305 h 10612860"/>
              <a:gd name="connsiteX74" fmla="*/ 1033520 w 3195530"/>
              <a:gd name="connsiteY74" fmla="*/ 9173347 h 10612860"/>
              <a:gd name="connsiteX75" fmla="*/ 1054274 w 3195530"/>
              <a:gd name="connsiteY75" fmla="*/ 9656724 h 10612860"/>
              <a:gd name="connsiteX76" fmla="*/ 990267 w 3195530"/>
              <a:gd name="connsiteY76" fmla="*/ 10063276 h 10612860"/>
              <a:gd name="connsiteX77" fmla="*/ 1368683 w 3195530"/>
              <a:gd name="connsiteY77" fmla="*/ 10442252 h 10612860"/>
              <a:gd name="connsiteX78" fmla="*/ 918876 w 3195530"/>
              <a:gd name="connsiteY78" fmla="*/ 10600044 h 10612860"/>
              <a:gd name="connsiteX79" fmla="*/ 474779 w 3195530"/>
              <a:gd name="connsiteY79" fmla="*/ 10287718 h 10612860"/>
              <a:gd name="connsiteX80" fmla="*/ 566182 w 3195530"/>
              <a:gd name="connsiteY80" fmla="*/ 10019896 h 10612860"/>
              <a:gd name="connsiteX81" fmla="*/ 460825 w 3195530"/>
              <a:gd name="connsiteY81" fmla="*/ 9692724 h 10612860"/>
              <a:gd name="connsiteX82" fmla="*/ 511587 w 3195530"/>
              <a:gd name="connsiteY82" fmla="*/ 9032388 h 10612860"/>
              <a:gd name="connsiteX83" fmla="*/ 622935 w 3195530"/>
              <a:gd name="connsiteY83" fmla="*/ 7525502 h 10612860"/>
              <a:gd name="connsiteX84" fmla="*/ 669466 w 3195530"/>
              <a:gd name="connsiteY84" fmla="*/ 7311969 h 10612860"/>
              <a:gd name="connsiteX85" fmla="*/ 689870 w 3195530"/>
              <a:gd name="connsiteY85" fmla="*/ 7037851 h 10612860"/>
              <a:gd name="connsiteX86" fmla="*/ 677180 w 3195530"/>
              <a:gd name="connsiteY86" fmla="*/ 6796735 h 10612860"/>
              <a:gd name="connsiteX87" fmla="*/ 587421 w 3195530"/>
              <a:gd name="connsiteY87" fmla="*/ 6210025 h 10612860"/>
              <a:gd name="connsiteX88" fmla="*/ 503127 w 3195530"/>
              <a:gd name="connsiteY88" fmla="*/ 5850688 h 10612860"/>
              <a:gd name="connsiteX89" fmla="*/ 304621 w 3195530"/>
              <a:gd name="connsiteY89" fmla="*/ 5601332 h 10612860"/>
              <a:gd name="connsiteX90" fmla="*/ 461987 w 3195530"/>
              <a:gd name="connsiteY90" fmla="*/ 4201579 h 10612860"/>
              <a:gd name="connsiteX91" fmla="*/ 480370 w 3195530"/>
              <a:gd name="connsiteY91" fmla="*/ 4073429 h 10612860"/>
              <a:gd name="connsiteX92" fmla="*/ 480370 w 3195530"/>
              <a:gd name="connsiteY92" fmla="*/ 4037882 h 10612860"/>
              <a:gd name="connsiteX93" fmla="*/ 430481 w 3195530"/>
              <a:gd name="connsiteY93" fmla="*/ 3966665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430481 w 3195530"/>
              <a:gd name="connsiteY91" fmla="*/ 3966665 h 10612860"/>
              <a:gd name="connsiteX92" fmla="*/ 480370 w 3195530"/>
              <a:gd name="connsiteY92" fmla="*/ 3731366 h 10612860"/>
              <a:gd name="connsiteX93" fmla="*/ 357520 w 3195530"/>
              <a:gd name="connsiteY93" fmla="*/ 3489579 h 10612860"/>
              <a:gd name="connsiteX94" fmla="*/ 296032 w 3195530"/>
              <a:gd name="connsiteY94" fmla="*/ 3332537 h 10612860"/>
              <a:gd name="connsiteX95" fmla="*/ 312879 w 3195530"/>
              <a:gd name="connsiteY95" fmla="*/ 3170839 h 10612860"/>
              <a:gd name="connsiteX96" fmla="*/ 258721 w 3195530"/>
              <a:gd name="connsiteY96" fmla="*/ 3134915 h 10612860"/>
              <a:gd name="connsiteX97" fmla="*/ 207412 w 3195530"/>
              <a:gd name="connsiteY97" fmla="*/ 2897913 h 10612860"/>
              <a:gd name="connsiteX98" fmla="*/ 54452 w 3195530"/>
              <a:gd name="connsiteY98" fmla="*/ 2538400 h 10612860"/>
              <a:gd name="connsiteX99" fmla="*/ 9303 w 3195530"/>
              <a:gd name="connsiteY99" fmla="*/ 2186090 h 10612860"/>
              <a:gd name="connsiteX100" fmla="*/ 81583 w 3195530"/>
              <a:gd name="connsiteY100" fmla="*/ 1743638 h 10612860"/>
              <a:gd name="connsiteX101" fmla="*/ 649543 w 3195530"/>
              <a:gd name="connsiteY101" fmla="*/ 1494582 h 10612860"/>
              <a:gd name="connsiteX102" fmla="*/ 945925 w 3195530"/>
              <a:gd name="connsiteY102" fmla="*/ 1232699 h 10612860"/>
              <a:gd name="connsiteX103" fmla="*/ 952102 w 3195530"/>
              <a:gd name="connsiteY103" fmla="*/ 1238129 h 10612860"/>
              <a:gd name="connsiteX104" fmla="*/ 1453685 w 3195530"/>
              <a:gd name="connsiteY104" fmla="*/ 1885887 h 10612860"/>
              <a:gd name="connsiteX105" fmla="*/ 1302916 w 3195530"/>
              <a:gd name="connsiteY105" fmla="*/ 1712325 h 10612860"/>
              <a:gd name="connsiteX106" fmla="*/ 1505401 w 3195530"/>
              <a:gd name="connsiteY106" fmla="*/ 1530023 h 10612860"/>
              <a:gd name="connsiteX107" fmla="*/ 1518343 w 3195530"/>
              <a:gd name="connsiteY107" fmla="*/ 1530185 h 10612860"/>
              <a:gd name="connsiteX108" fmla="*/ 1411743 w 3195530"/>
              <a:gd name="connsiteY108" fmla="*/ 1476618 h 10612860"/>
              <a:gd name="connsiteX109" fmla="*/ 1132853 w 3195530"/>
              <a:gd name="connsiteY109" fmla="*/ 1356460 h 10612860"/>
              <a:gd name="connsiteX110" fmla="*/ 987224 w 3195530"/>
              <a:gd name="connsiteY110" fmla="*/ 1196250 h 10612860"/>
              <a:gd name="connsiteX111" fmla="*/ 888169 w 3195530"/>
              <a:gd name="connsiteY111" fmla="*/ 929232 h 10612860"/>
              <a:gd name="connsiteX112" fmla="*/ 827953 w 3195530"/>
              <a:gd name="connsiteY112" fmla="*/ 971350 h 10612860"/>
              <a:gd name="connsiteX113" fmla="*/ 713322 w 3195530"/>
              <a:gd name="connsiteY113" fmla="*/ 695928 h 10612860"/>
              <a:gd name="connsiteX114" fmla="*/ 783974 w 3195530"/>
              <a:gd name="connsiteY114" fmla="*/ 630038 h 10612860"/>
              <a:gd name="connsiteX115" fmla="*/ 1290800 w 3195530"/>
              <a:gd name="connsiteY115"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69021 w 3195530"/>
              <a:gd name="connsiteY38" fmla="*/ 4013875 h 10612860"/>
              <a:gd name="connsiteX39" fmla="*/ 2974950 w 3195530"/>
              <a:gd name="connsiteY39" fmla="*/ 5593332 h 10612860"/>
              <a:gd name="connsiteX40" fmla="*/ 2708419 w 3195530"/>
              <a:gd name="connsiteY40" fmla="*/ 5730659 h 10612860"/>
              <a:gd name="connsiteX41" fmla="*/ 2736752 w 3195530"/>
              <a:gd name="connsiteY41" fmla="*/ 6385004 h 10612860"/>
              <a:gd name="connsiteX42" fmla="*/ 2718427 w 3195530"/>
              <a:gd name="connsiteY42" fmla="*/ 7009774 h 10612860"/>
              <a:gd name="connsiteX43" fmla="*/ 2690545 w 3195530"/>
              <a:gd name="connsiteY43" fmla="*/ 7429203 h 10612860"/>
              <a:gd name="connsiteX44" fmla="*/ 2595054 w 3195530"/>
              <a:gd name="connsiteY44" fmla="*/ 7760350 h 10612860"/>
              <a:gd name="connsiteX45" fmla="*/ 2500175 w 3195530"/>
              <a:gd name="connsiteY45" fmla="*/ 7873515 h 10612860"/>
              <a:gd name="connsiteX46" fmla="*/ 2483431 w 3195530"/>
              <a:gd name="connsiteY46" fmla="*/ 8113645 h 10612860"/>
              <a:gd name="connsiteX47" fmla="*/ 2412136 w 3195530"/>
              <a:gd name="connsiteY47" fmla="*/ 8776730 h 10612860"/>
              <a:gd name="connsiteX48" fmla="*/ 2380366 w 3195530"/>
              <a:gd name="connsiteY48" fmla="*/ 9173347 h 10612860"/>
              <a:gd name="connsiteX49" fmla="*/ 2396889 w 3195530"/>
              <a:gd name="connsiteY49" fmla="*/ 9467957 h 10612860"/>
              <a:gd name="connsiteX50" fmla="*/ 2454833 w 3195530"/>
              <a:gd name="connsiteY50" fmla="*/ 9613145 h 10612860"/>
              <a:gd name="connsiteX51" fmla="*/ 2424209 w 3195530"/>
              <a:gd name="connsiteY51" fmla="*/ 9804339 h 10612860"/>
              <a:gd name="connsiteX52" fmla="*/ 3134866 w 3195530"/>
              <a:gd name="connsiteY52" fmla="*/ 10341562 h 10612860"/>
              <a:gd name="connsiteX53" fmla="*/ 3160024 w 3195530"/>
              <a:gd name="connsiteY53" fmla="*/ 10564964 h 10612860"/>
              <a:gd name="connsiteX54" fmla="*/ 2531417 w 3195530"/>
              <a:gd name="connsiteY54" fmla="*/ 10550290 h 10612860"/>
              <a:gd name="connsiteX55" fmla="*/ 1876236 w 3195530"/>
              <a:gd name="connsiteY55" fmla="*/ 10303490 h 10612860"/>
              <a:gd name="connsiteX56" fmla="*/ 1861870 w 3195530"/>
              <a:gd name="connsiteY56" fmla="*/ 10020777 h 10612860"/>
              <a:gd name="connsiteX57" fmla="*/ 1835213 w 3195530"/>
              <a:gd name="connsiteY57" fmla="*/ 9894183 h 10612860"/>
              <a:gd name="connsiteX58" fmla="*/ 1882681 w 3195530"/>
              <a:gd name="connsiteY58" fmla="*/ 9589781 h 10612860"/>
              <a:gd name="connsiteX59" fmla="*/ 1802386 w 3195530"/>
              <a:gd name="connsiteY59" fmla="*/ 9334796 h 10612860"/>
              <a:gd name="connsiteX60" fmla="*/ 1800887 w 3195530"/>
              <a:gd name="connsiteY60" fmla="*/ 8152789 h 10612860"/>
              <a:gd name="connsiteX61" fmla="*/ 1935942 w 3195530"/>
              <a:gd name="connsiteY61" fmla="*/ 7506024 h 10612860"/>
              <a:gd name="connsiteX62" fmla="*/ 1876110 w 3195530"/>
              <a:gd name="connsiteY62" fmla="*/ 7319701 h 10612860"/>
              <a:gd name="connsiteX63" fmla="*/ 1916465 w 3195530"/>
              <a:gd name="connsiteY63" fmla="*/ 7164091 h 10612860"/>
              <a:gd name="connsiteX64" fmla="*/ 1910193 w 3195530"/>
              <a:gd name="connsiteY64" fmla="*/ 6839348 h 10612860"/>
              <a:gd name="connsiteX65" fmla="*/ 1707813 w 3195530"/>
              <a:gd name="connsiteY65" fmla="*/ 6238651 h 10612860"/>
              <a:gd name="connsiteX66" fmla="*/ 1377613 w 3195530"/>
              <a:gd name="connsiteY66" fmla="*/ 7441295 h 10612860"/>
              <a:gd name="connsiteX67" fmla="*/ 1374660 w 3195530"/>
              <a:gd name="connsiteY67" fmla="*/ 7650818 h 10612860"/>
              <a:gd name="connsiteX68" fmla="*/ 1267540 w 3195530"/>
              <a:gd name="connsiteY68" fmla="*/ 7793055 h 10612860"/>
              <a:gd name="connsiteX69" fmla="*/ 1278558 w 3195530"/>
              <a:gd name="connsiteY69" fmla="*/ 7897618 h 10612860"/>
              <a:gd name="connsiteX70" fmla="*/ 1205942 w 3195530"/>
              <a:gd name="connsiteY70" fmla="*/ 8057305 h 10612860"/>
              <a:gd name="connsiteX71" fmla="*/ 1033520 w 3195530"/>
              <a:gd name="connsiteY71" fmla="*/ 9173347 h 10612860"/>
              <a:gd name="connsiteX72" fmla="*/ 1054274 w 3195530"/>
              <a:gd name="connsiteY72" fmla="*/ 9656724 h 10612860"/>
              <a:gd name="connsiteX73" fmla="*/ 990267 w 3195530"/>
              <a:gd name="connsiteY73" fmla="*/ 10063276 h 10612860"/>
              <a:gd name="connsiteX74" fmla="*/ 1368683 w 3195530"/>
              <a:gd name="connsiteY74" fmla="*/ 10442252 h 10612860"/>
              <a:gd name="connsiteX75" fmla="*/ 918876 w 3195530"/>
              <a:gd name="connsiteY75" fmla="*/ 10600044 h 10612860"/>
              <a:gd name="connsiteX76" fmla="*/ 474779 w 3195530"/>
              <a:gd name="connsiteY76" fmla="*/ 10287718 h 10612860"/>
              <a:gd name="connsiteX77" fmla="*/ 566182 w 3195530"/>
              <a:gd name="connsiteY77" fmla="*/ 10019896 h 10612860"/>
              <a:gd name="connsiteX78" fmla="*/ 460825 w 3195530"/>
              <a:gd name="connsiteY78" fmla="*/ 9692724 h 10612860"/>
              <a:gd name="connsiteX79" fmla="*/ 511587 w 3195530"/>
              <a:gd name="connsiteY79" fmla="*/ 9032388 h 10612860"/>
              <a:gd name="connsiteX80" fmla="*/ 622935 w 3195530"/>
              <a:gd name="connsiteY80" fmla="*/ 7525502 h 10612860"/>
              <a:gd name="connsiteX81" fmla="*/ 669466 w 3195530"/>
              <a:gd name="connsiteY81" fmla="*/ 7311969 h 10612860"/>
              <a:gd name="connsiteX82" fmla="*/ 689870 w 3195530"/>
              <a:gd name="connsiteY82" fmla="*/ 7037851 h 10612860"/>
              <a:gd name="connsiteX83" fmla="*/ 677180 w 3195530"/>
              <a:gd name="connsiteY83" fmla="*/ 6796735 h 10612860"/>
              <a:gd name="connsiteX84" fmla="*/ 587421 w 3195530"/>
              <a:gd name="connsiteY84" fmla="*/ 6210025 h 10612860"/>
              <a:gd name="connsiteX85" fmla="*/ 503127 w 3195530"/>
              <a:gd name="connsiteY85" fmla="*/ 5850688 h 10612860"/>
              <a:gd name="connsiteX86" fmla="*/ 304621 w 3195530"/>
              <a:gd name="connsiteY86" fmla="*/ 5601332 h 10612860"/>
              <a:gd name="connsiteX87" fmla="*/ 461987 w 3195530"/>
              <a:gd name="connsiteY87" fmla="*/ 4201579 h 10612860"/>
              <a:gd name="connsiteX88" fmla="*/ 480370 w 3195530"/>
              <a:gd name="connsiteY88" fmla="*/ 4073429 h 10612860"/>
              <a:gd name="connsiteX89" fmla="*/ 480370 w 3195530"/>
              <a:gd name="connsiteY89" fmla="*/ 4037882 h 10612860"/>
              <a:gd name="connsiteX90" fmla="*/ 430481 w 3195530"/>
              <a:gd name="connsiteY90" fmla="*/ 3966665 h 10612860"/>
              <a:gd name="connsiteX91" fmla="*/ 480370 w 3195530"/>
              <a:gd name="connsiteY91" fmla="*/ 3731366 h 10612860"/>
              <a:gd name="connsiteX92" fmla="*/ 357520 w 3195530"/>
              <a:gd name="connsiteY92" fmla="*/ 3489579 h 10612860"/>
              <a:gd name="connsiteX93" fmla="*/ 296032 w 3195530"/>
              <a:gd name="connsiteY93" fmla="*/ 3332537 h 10612860"/>
              <a:gd name="connsiteX94" fmla="*/ 312879 w 3195530"/>
              <a:gd name="connsiteY94" fmla="*/ 3170839 h 10612860"/>
              <a:gd name="connsiteX95" fmla="*/ 258721 w 3195530"/>
              <a:gd name="connsiteY95" fmla="*/ 3134915 h 10612860"/>
              <a:gd name="connsiteX96" fmla="*/ 207412 w 3195530"/>
              <a:gd name="connsiteY96" fmla="*/ 2897913 h 10612860"/>
              <a:gd name="connsiteX97" fmla="*/ 54452 w 3195530"/>
              <a:gd name="connsiteY97" fmla="*/ 2538400 h 10612860"/>
              <a:gd name="connsiteX98" fmla="*/ 9303 w 3195530"/>
              <a:gd name="connsiteY98" fmla="*/ 2186090 h 10612860"/>
              <a:gd name="connsiteX99" fmla="*/ 81583 w 3195530"/>
              <a:gd name="connsiteY99" fmla="*/ 1743638 h 10612860"/>
              <a:gd name="connsiteX100" fmla="*/ 649543 w 3195530"/>
              <a:gd name="connsiteY100" fmla="*/ 1494582 h 10612860"/>
              <a:gd name="connsiteX101" fmla="*/ 945925 w 3195530"/>
              <a:gd name="connsiteY101" fmla="*/ 1232699 h 10612860"/>
              <a:gd name="connsiteX102" fmla="*/ 952102 w 3195530"/>
              <a:gd name="connsiteY102" fmla="*/ 1238129 h 10612860"/>
              <a:gd name="connsiteX103" fmla="*/ 1453685 w 3195530"/>
              <a:gd name="connsiteY103" fmla="*/ 1885887 h 10612860"/>
              <a:gd name="connsiteX104" fmla="*/ 1302916 w 3195530"/>
              <a:gd name="connsiteY104" fmla="*/ 1712325 h 10612860"/>
              <a:gd name="connsiteX105" fmla="*/ 1505401 w 3195530"/>
              <a:gd name="connsiteY105" fmla="*/ 1530023 h 10612860"/>
              <a:gd name="connsiteX106" fmla="*/ 1518343 w 3195530"/>
              <a:gd name="connsiteY106" fmla="*/ 1530185 h 10612860"/>
              <a:gd name="connsiteX107" fmla="*/ 1411743 w 3195530"/>
              <a:gd name="connsiteY107" fmla="*/ 1476618 h 10612860"/>
              <a:gd name="connsiteX108" fmla="*/ 1132853 w 3195530"/>
              <a:gd name="connsiteY108" fmla="*/ 1356460 h 10612860"/>
              <a:gd name="connsiteX109" fmla="*/ 987224 w 3195530"/>
              <a:gd name="connsiteY109" fmla="*/ 1196250 h 10612860"/>
              <a:gd name="connsiteX110" fmla="*/ 888169 w 3195530"/>
              <a:gd name="connsiteY110" fmla="*/ 929232 h 10612860"/>
              <a:gd name="connsiteX111" fmla="*/ 827953 w 3195530"/>
              <a:gd name="connsiteY111" fmla="*/ 971350 h 10612860"/>
              <a:gd name="connsiteX112" fmla="*/ 713322 w 3195530"/>
              <a:gd name="connsiteY112" fmla="*/ 695928 h 10612860"/>
              <a:gd name="connsiteX113" fmla="*/ 783974 w 3195530"/>
              <a:gd name="connsiteY113" fmla="*/ 630038 h 10612860"/>
              <a:gd name="connsiteX114" fmla="*/ 1290800 w 3195530"/>
              <a:gd name="connsiteY114"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445357 w 3195530"/>
              <a:gd name="connsiteY36" fmla="*/ 3730903 h 10612860"/>
              <a:gd name="connsiteX37" fmla="*/ 2469021 w 3195530"/>
              <a:gd name="connsiteY37" fmla="*/ 4013875 h 10612860"/>
              <a:gd name="connsiteX38" fmla="*/ 2974950 w 3195530"/>
              <a:gd name="connsiteY38" fmla="*/ 5593332 h 10612860"/>
              <a:gd name="connsiteX39" fmla="*/ 2708419 w 3195530"/>
              <a:gd name="connsiteY39" fmla="*/ 5730659 h 10612860"/>
              <a:gd name="connsiteX40" fmla="*/ 2736752 w 3195530"/>
              <a:gd name="connsiteY40" fmla="*/ 6385004 h 10612860"/>
              <a:gd name="connsiteX41" fmla="*/ 2718427 w 3195530"/>
              <a:gd name="connsiteY41" fmla="*/ 7009774 h 10612860"/>
              <a:gd name="connsiteX42" fmla="*/ 2690545 w 3195530"/>
              <a:gd name="connsiteY42" fmla="*/ 7429203 h 10612860"/>
              <a:gd name="connsiteX43" fmla="*/ 2595054 w 3195530"/>
              <a:gd name="connsiteY43" fmla="*/ 7760350 h 10612860"/>
              <a:gd name="connsiteX44" fmla="*/ 2500175 w 3195530"/>
              <a:gd name="connsiteY44" fmla="*/ 7873515 h 10612860"/>
              <a:gd name="connsiteX45" fmla="*/ 2483431 w 3195530"/>
              <a:gd name="connsiteY45" fmla="*/ 8113645 h 10612860"/>
              <a:gd name="connsiteX46" fmla="*/ 2412136 w 3195530"/>
              <a:gd name="connsiteY46" fmla="*/ 8776730 h 10612860"/>
              <a:gd name="connsiteX47" fmla="*/ 2380366 w 3195530"/>
              <a:gd name="connsiteY47" fmla="*/ 9173347 h 10612860"/>
              <a:gd name="connsiteX48" fmla="*/ 2396889 w 3195530"/>
              <a:gd name="connsiteY48" fmla="*/ 9467957 h 10612860"/>
              <a:gd name="connsiteX49" fmla="*/ 2454833 w 3195530"/>
              <a:gd name="connsiteY49" fmla="*/ 9613145 h 10612860"/>
              <a:gd name="connsiteX50" fmla="*/ 2424209 w 3195530"/>
              <a:gd name="connsiteY50" fmla="*/ 9804339 h 10612860"/>
              <a:gd name="connsiteX51" fmla="*/ 3134866 w 3195530"/>
              <a:gd name="connsiteY51" fmla="*/ 10341562 h 10612860"/>
              <a:gd name="connsiteX52" fmla="*/ 3160024 w 3195530"/>
              <a:gd name="connsiteY52" fmla="*/ 10564964 h 10612860"/>
              <a:gd name="connsiteX53" fmla="*/ 2531417 w 3195530"/>
              <a:gd name="connsiteY53" fmla="*/ 10550290 h 10612860"/>
              <a:gd name="connsiteX54" fmla="*/ 1876236 w 3195530"/>
              <a:gd name="connsiteY54" fmla="*/ 10303490 h 10612860"/>
              <a:gd name="connsiteX55" fmla="*/ 1861870 w 3195530"/>
              <a:gd name="connsiteY55" fmla="*/ 10020777 h 10612860"/>
              <a:gd name="connsiteX56" fmla="*/ 1835213 w 3195530"/>
              <a:gd name="connsiteY56" fmla="*/ 9894183 h 10612860"/>
              <a:gd name="connsiteX57" fmla="*/ 1882681 w 3195530"/>
              <a:gd name="connsiteY57" fmla="*/ 9589781 h 10612860"/>
              <a:gd name="connsiteX58" fmla="*/ 1802386 w 3195530"/>
              <a:gd name="connsiteY58" fmla="*/ 9334796 h 10612860"/>
              <a:gd name="connsiteX59" fmla="*/ 1800887 w 3195530"/>
              <a:gd name="connsiteY59" fmla="*/ 8152789 h 10612860"/>
              <a:gd name="connsiteX60" fmla="*/ 1935942 w 3195530"/>
              <a:gd name="connsiteY60" fmla="*/ 7506024 h 10612860"/>
              <a:gd name="connsiteX61" fmla="*/ 1876110 w 3195530"/>
              <a:gd name="connsiteY61" fmla="*/ 7319701 h 10612860"/>
              <a:gd name="connsiteX62" fmla="*/ 1916465 w 3195530"/>
              <a:gd name="connsiteY62" fmla="*/ 7164091 h 10612860"/>
              <a:gd name="connsiteX63" fmla="*/ 1910193 w 3195530"/>
              <a:gd name="connsiteY63" fmla="*/ 6839348 h 10612860"/>
              <a:gd name="connsiteX64" fmla="*/ 1707813 w 3195530"/>
              <a:gd name="connsiteY64" fmla="*/ 6238651 h 10612860"/>
              <a:gd name="connsiteX65" fmla="*/ 1377613 w 3195530"/>
              <a:gd name="connsiteY65" fmla="*/ 7441295 h 10612860"/>
              <a:gd name="connsiteX66" fmla="*/ 1374660 w 3195530"/>
              <a:gd name="connsiteY66" fmla="*/ 7650818 h 10612860"/>
              <a:gd name="connsiteX67" fmla="*/ 1267540 w 3195530"/>
              <a:gd name="connsiteY67" fmla="*/ 7793055 h 10612860"/>
              <a:gd name="connsiteX68" fmla="*/ 1278558 w 3195530"/>
              <a:gd name="connsiteY68" fmla="*/ 7897618 h 10612860"/>
              <a:gd name="connsiteX69" fmla="*/ 1205942 w 3195530"/>
              <a:gd name="connsiteY69" fmla="*/ 8057305 h 10612860"/>
              <a:gd name="connsiteX70" fmla="*/ 1033520 w 3195530"/>
              <a:gd name="connsiteY70" fmla="*/ 9173347 h 10612860"/>
              <a:gd name="connsiteX71" fmla="*/ 1054274 w 3195530"/>
              <a:gd name="connsiteY71" fmla="*/ 9656724 h 10612860"/>
              <a:gd name="connsiteX72" fmla="*/ 990267 w 3195530"/>
              <a:gd name="connsiteY72" fmla="*/ 10063276 h 10612860"/>
              <a:gd name="connsiteX73" fmla="*/ 1368683 w 3195530"/>
              <a:gd name="connsiteY73" fmla="*/ 10442252 h 10612860"/>
              <a:gd name="connsiteX74" fmla="*/ 918876 w 3195530"/>
              <a:gd name="connsiteY74" fmla="*/ 10600044 h 10612860"/>
              <a:gd name="connsiteX75" fmla="*/ 474779 w 3195530"/>
              <a:gd name="connsiteY75" fmla="*/ 10287718 h 10612860"/>
              <a:gd name="connsiteX76" fmla="*/ 566182 w 3195530"/>
              <a:gd name="connsiteY76" fmla="*/ 10019896 h 10612860"/>
              <a:gd name="connsiteX77" fmla="*/ 460825 w 3195530"/>
              <a:gd name="connsiteY77" fmla="*/ 9692724 h 10612860"/>
              <a:gd name="connsiteX78" fmla="*/ 511587 w 3195530"/>
              <a:gd name="connsiteY78" fmla="*/ 9032388 h 10612860"/>
              <a:gd name="connsiteX79" fmla="*/ 622935 w 3195530"/>
              <a:gd name="connsiteY79" fmla="*/ 7525502 h 10612860"/>
              <a:gd name="connsiteX80" fmla="*/ 669466 w 3195530"/>
              <a:gd name="connsiteY80" fmla="*/ 7311969 h 10612860"/>
              <a:gd name="connsiteX81" fmla="*/ 689870 w 3195530"/>
              <a:gd name="connsiteY81" fmla="*/ 7037851 h 10612860"/>
              <a:gd name="connsiteX82" fmla="*/ 677180 w 3195530"/>
              <a:gd name="connsiteY82" fmla="*/ 6796735 h 10612860"/>
              <a:gd name="connsiteX83" fmla="*/ 587421 w 3195530"/>
              <a:gd name="connsiteY83" fmla="*/ 6210025 h 10612860"/>
              <a:gd name="connsiteX84" fmla="*/ 503127 w 3195530"/>
              <a:gd name="connsiteY84" fmla="*/ 5850688 h 10612860"/>
              <a:gd name="connsiteX85" fmla="*/ 304621 w 3195530"/>
              <a:gd name="connsiteY85" fmla="*/ 5601332 h 10612860"/>
              <a:gd name="connsiteX86" fmla="*/ 461987 w 3195530"/>
              <a:gd name="connsiteY86" fmla="*/ 4201579 h 10612860"/>
              <a:gd name="connsiteX87" fmla="*/ 480370 w 3195530"/>
              <a:gd name="connsiteY87" fmla="*/ 4073429 h 10612860"/>
              <a:gd name="connsiteX88" fmla="*/ 480370 w 3195530"/>
              <a:gd name="connsiteY88" fmla="*/ 4037882 h 10612860"/>
              <a:gd name="connsiteX89" fmla="*/ 430481 w 3195530"/>
              <a:gd name="connsiteY89" fmla="*/ 3966665 h 10612860"/>
              <a:gd name="connsiteX90" fmla="*/ 480370 w 3195530"/>
              <a:gd name="connsiteY90" fmla="*/ 3731366 h 10612860"/>
              <a:gd name="connsiteX91" fmla="*/ 357520 w 3195530"/>
              <a:gd name="connsiteY91" fmla="*/ 3489579 h 10612860"/>
              <a:gd name="connsiteX92" fmla="*/ 296032 w 3195530"/>
              <a:gd name="connsiteY92" fmla="*/ 3332537 h 10612860"/>
              <a:gd name="connsiteX93" fmla="*/ 312879 w 3195530"/>
              <a:gd name="connsiteY93" fmla="*/ 3170839 h 10612860"/>
              <a:gd name="connsiteX94" fmla="*/ 258721 w 3195530"/>
              <a:gd name="connsiteY94" fmla="*/ 3134915 h 10612860"/>
              <a:gd name="connsiteX95" fmla="*/ 207412 w 3195530"/>
              <a:gd name="connsiteY95" fmla="*/ 2897913 h 10612860"/>
              <a:gd name="connsiteX96" fmla="*/ 54452 w 3195530"/>
              <a:gd name="connsiteY96" fmla="*/ 2538400 h 10612860"/>
              <a:gd name="connsiteX97" fmla="*/ 9303 w 3195530"/>
              <a:gd name="connsiteY97" fmla="*/ 2186090 h 10612860"/>
              <a:gd name="connsiteX98" fmla="*/ 81583 w 3195530"/>
              <a:gd name="connsiteY98" fmla="*/ 1743638 h 10612860"/>
              <a:gd name="connsiteX99" fmla="*/ 649543 w 3195530"/>
              <a:gd name="connsiteY99" fmla="*/ 1494582 h 10612860"/>
              <a:gd name="connsiteX100" fmla="*/ 945925 w 3195530"/>
              <a:gd name="connsiteY100" fmla="*/ 1232699 h 10612860"/>
              <a:gd name="connsiteX101" fmla="*/ 952102 w 3195530"/>
              <a:gd name="connsiteY101" fmla="*/ 1238129 h 10612860"/>
              <a:gd name="connsiteX102" fmla="*/ 1453685 w 3195530"/>
              <a:gd name="connsiteY102" fmla="*/ 1885887 h 10612860"/>
              <a:gd name="connsiteX103" fmla="*/ 1302916 w 3195530"/>
              <a:gd name="connsiteY103" fmla="*/ 1712325 h 10612860"/>
              <a:gd name="connsiteX104" fmla="*/ 1505401 w 3195530"/>
              <a:gd name="connsiteY104" fmla="*/ 1530023 h 10612860"/>
              <a:gd name="connsiteX105" fmla="*/ 1518343 w 3195530"/>
              <a:gd name="connsiteY105" fmla="*/ 1530185 h 10612860"/>
              <a:gd name="connsiteX106" fmla="*/ 1411743 w 3195530"/>
              <a:gd name="connsiteY106" fmla="*/ 1476618 h 10612860"/>
              <a:gd name="connsiteX107" fmla="*/ 1132853 w 3195530"/>
              <a:gd name="connsiteY107" fmla="*/ 1356460 h 10612860"/>
              <a:gd name="connsiteX108" fmla="*/ 987224 w 3195530"/>
              <a:gd name="connsiteY108" fmla="*/ 1196250 h 10612860"/>
              <a:gd name="connsiteX109" fmla="*/ 888169 w 3195530"/>
              <a:gd name="connsiteY109" fmla="*/ 929232 h 10612860"/>
              <a:gd name="connsiteX110" fmla="*/ 827953 w 3195530"/>
              <a:gd name="connsiteY110" fmla="*/ 971350 h 10612860"/>
              <a:gd name="connsiteX111" fmla="*/ 713322 w 3195530"/>
              <a:gd name="connsiteY111" fmla="*/ 695928 h 10612860"/>
              <a:gd name="connsiteX112" fmla="*/ 783974 w 3195530"/>
              <a:gd name="connsiteY112" fmla="*/ 630038 h 10612860"/>
              <a:gd name="connsiteX113" fmla="*/ 1290800 w 3195530"/>
              <a:gd name="connsiteY113" fmla="*/ 0 h 1061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5530" h="1061286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1"/>
          </a:p>
        </p:txBody>
      </p:sp>
      <p:sp>
        <p:nvSpPr>
          <p:cNvPr id="106" name="Graphic 11">
            <a:extLst>
              <a:ext uri="{FF2B5EF4-FFF2-40B4-BE49-F238E27FC236}">
                <a16:creationId xmlns:a16="http://schemas.microsoft.com/office/drawing/2014/main" id="{7D71E8A2-B40F-4009-B9EC-126096A0CB18}"/>
              </a:ext>
            </a:extLst>
          </p:cNvPr>
          <p:cNvSpPr/>
          <p:nvPr/>
        </p:nvSpPr>
        <p:spPr>
          <a:xfrm>
            <a:off x="6558493" y="2159989"/>
            <a:ext cx="1397205" cy="3603719"/>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a:p>
        </p:txBody>
      </p:sp>
      <p:sp>
        <p:nvSpPr>
          <p:cNvPr id="107" name="Graphic 12">
            <a:extLst>
              <a:ext uri="{FF2B5EF4-FFF2-40B4-BE49-F238E27FC236}">
                <a16:creationId xmlns:a16="http://schemas.microsoft.com/office/drawing/2014/main" id="{7B114F36-336D-413C-BA82-861652A357AB}"/>
              </a:ext>
            </a:extLst>
          </p:cNvPr>
          <p:cNvSpPr/>
          <p:nvPr/>
        </p:nvSpPr>
        <p:spPr>
          <a:xfrm>
            <a:off x="5370675" y="2173792"/>
            <a:ext cx="1450649" cy="3580814"/>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3998271-20EE-43B9-9B88-BF28622E0323}"/>
              </a:ext>
            </a:extLst>
          </p:cNvPr>
          <p:cNvSpPr/>
          <p:nvPr/>
        </p:nvSpPr>
        <p:spPr>
          <a:xfrm>
            <a:off x="1085646" y="1480351"/>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3"/>
          </a:solidFill>
          <a:ln w="515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39AD3C8-78C2-4EFB-A5B3-E1F2FDE839CB}"/>
              </a:ext>
            </a:extLst>
          </p:cNvPr>
          <p:cNvSpPr/>
          <p:nvPr/>
        </p:nvSpPr>
        <p:spPr>
          <a:xfrm>
            <a:off x="8428432" y="1480351"/>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1"/>
          </a:solidFill>
          <a:ln w="5155" cap="flat">
            <a:noFill/>
            <a:prstDash val="solid"/>
            <a:miter/>
          </a:ln>
        </p:spPr>
        <p:txBody>
          <a:bodyPr rtlCol="0" anchor="ctr"/>
          <a:lstStyle/>
          <a:p>
            <a:endParaRPr lang="en-US" dirty="0"/>
          </a:p>
        </p:txBody>
      </p:sp>
      <p:graphicFrame>
        <p:nvGraphicFramePr>
          <p:cNvPr id="110" name="Chart 109">
            <a:extLst>
              <a:ext uri="{FF2B5EF4-FFF2-40B4-BE49-F238E27FC236}">
                <a16:creationId xmlns:a16="http://schemas.microsoft.com/office/drawing/2014/main" id="{3ED22F62-4FFD-4154-9553-D709EBA188A0}"/>
              </a:ext>
            </a:extLst>
          </p:cNvPr>
          <p:cNvGraphicFramePr/>
          <p:nvPr>
            <p:extLst>
              <p:ext uri="{D42A27DB-BD31-4B8C-83A1-F6EECF244321}">
                <p14:modId xmlns:p14="http://schemas.microsoft.com/office/powerpoint/2010/main" val="4084009597"/>
              </p:ext>
            </p:extLst>
          </p:nvPr>
        </p:nvGraphicFramePr>
        <p:xfrm>
          <a:off x="8788740" y="1838079"/>
          <a:ext cx="1957307" cy="19573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1" name="Chart 110">
            <a:extLst>
              <a:ext uri="{FF2B5EF4-FFF2-40B4-BE49-F238E27FC236}">
                <a16:creationId xmlns:a16="http://schemas.microsoft.com/office/drawing/2014/main" id="{BF63D6FD-F44B-45DA-8ECE-CFE10A919565}"/>
              </a:ext>
            </a:extLst>
          </p:cNvPr>
          <p:cNvGraphicFramePr/>
          <p:nvPr>
            <p:extLst>
              <p:ext uri="{D42A27DB-BD31-4B8C-83A1-F6EECF244321}">
                <p14:modId xmlns:p14="http://schemas.microsoft.com/office/powerpoint/2010/main" val="1800426985"/>
              </p:ext>
            </p:extLst>
          </p:nvPr>
        </p:nvGraphicFramePr>
        <p:xfrm>
          <a:off x="1445954" y="1838079"/>
          <a:ext cx="1957307" cy="1957307"/>
        </p:xfrm>
        <a:graphic>
          <a:graphicData uri="http://schemas.openxmlformats.org/drawingml/2006/chart">
            <c:chart xmlns:c="http://schemas.openxmlformats.org/drawingml/2006/chart" xmlns:r="http://schemas.openxmlformats.org/officeDocument/2006/relationships" r:id="rId3"/>
          </a:graphicData>
        </a:graphic>
      </p:graphicFrame>
      <p:sp>
        <p:nvSpPr>
          <p:cNvPr id="112" name="TextBox 111">
            <a:extLst>
              <a:ext uri="{FF2B5EF4-FFF2-40B4-BE49-F238E27FC236}">
                <a16:creationId xmlns:a16="http://schemas.microsoft.com/office/drawing/2014/main" id="{94D41FD4-E665-4C5A-8100-9ED1DC821EFE}"/>
              </a:ext>
            </a:extLst>
          </p:cNvPr>
          <p:cNvSpPr txBox="1"/>
          <p:nvPr/>
        </p:nvSpPr>
        <p:spPr>
          <a:xfrm>
            <a:off x="9103771" y="2407801"/>
            <a:ext cx="1368152" cy="707886"/>
          </a:xfrm>
          <a:prstGeom prst="rect">
            <a:avLst/>
          </a:prstGeom>
          <a:noFill/>
          <a:ln w="3175">
            <a:noFill/>
          </a:ln>
        </p:spPr>
        <p:txBody>
          <a:bodyPr wrap="square" rtlCol="0" anchor="ctr">
            <a:spAutoFit/>
          </a:bodyPr>
          <a:lstStyle/>
          <a:p>
            <a:pPr algn="ctr"/>
            <a:r>
              <a:rPr lang="en-US" altLang="ko-KR" sz="4000" b="1" dirty="0">
                <a:solidFill>
                  <a:schemeClr val="accent1"/>
                </a:solidFill>
                <a:cs typeface="Arial" pitchFamily="34" charset="0"/>
              </a:rPr>
              <a:t>75</a:t>
            </a:r>
            <a:r>
              <a:rPr lang="en-US" altLang="ko-KR" sz="1400" b="1" dirty="0">
                <a:solidFill>
                  <a:schemeClr val="accent1"/>
                </a:solidFill>
                <a:cs typeface="Arial" pitchFamily="34" charset="0"/>
              </a:rPr>
              <a:t>%</a:t>
            </a:r>
            <a:endParaRPr lang="ko-KR" altLang="en-US" sz="1400" b="1" dirty="0">
              <a:solidFill>
                <a:schemeClr val="accent1"/>
              </a:solidFill>
              <a:cs typeface="Arial" pitchFamily="34" charset="0"/>
            </a:endParaRPr>
          </a:p>
        </p:txBody>
      </p:sp>
      <p:sp>
        <p:nvSpPr>
          <p:cNvPr id="113" name="TextBox 112">
            <a:extLst>
              <a:ext uri="{FF2B5EF4-FFF2-40B4-BE49-F238E27FC236}">
                <a16:creationId xmlns:a16="http://schemas.microsoft.com/office/drawing/2014/main" id="{766CA3A5-5A00-48B2-872D-C311A1DE318E}"/>
              </a:ext>
            </a:extLst>
          </p:cNvPr>
          <p:cNvSpPr txBox="1"/>
          <p:nvPr/>
        </p:nvSpPr>
        <p:spPr>
          <a:xfrm>
            <a:off x="1740531" y="2407801"/>
            <a:ext cx="1368152" cy="707886"/>
          </a:xfrm>
          <a:prstGeom prst="rect">
            <a:avLst/>
          </a:prstGeom>
          <a:noFill/>
          <a:ln w="3175">
            <a:noFill/>
          </a:ln>
        </p:spPr>
        <p:txBody>
          <a:bodyPr wrap="square" rtlCol="0" anchor="ctr">
            <a:spAutoFit/>
          </a:bodyPr>
          <a:lstStyle/>
          <a:p>
            <a:pPr algn="ctr"/>
            <a:r>
              <a:rPr lang="en-US" altLang="ko-KR" sz="4000" b="1" dirty="0">
                <a:solidFill>
                  <a:schemeClr val="accent3"/>
                </a:solidFill>
                <a:cs typeface="Arial" pitchFamily="34" charset="0"/>
              </a:rPr>
              <a:t>65</a:t>
            </a:r>
            <a:r>
              <a:rPr lang="en-US" altLang="ko-KR" sz="1400" b="1" dirty="0">
                <a:solidFill>
                  <a:schemeClr val="accent3"/>
                </a:solidFill>
                <a:cs typeface="Arial" pitchFamily="34" charset="0"/>
              </a:rPr>
              <a:t>%</a:t>
            </a:r>
            <a:endParaRPr lang="ko-KR" altLang="en-US" sz="1400" b="1" dirty="0">
              <a:solidFill>
                <a:schemeClr val="accent3"/>
              </a:solidFill>
              <a:cs typeface="Arial" pitchFamily="34" charset="0"/>
            </a:endParaRPr>
          </a:p>
        </p:txBody>
      </p:sp>
      <p:grpSp>
        <p:nvGrpSpPr>
          <p:cNvPr id="114" name="Group 113">
            <a:extLst>
              <a:ext uri="{FF2B5EF4-FFF2-40B4-BE49-F238E27FC236}">
                <a16:creationId xmlns:a16="http://schemas.microsoft.com/office/drawing/2014/main" id="{74219A66-A68C-4C0F-9BB4-C1A7933470BE}"/>
              </a:ext>
            </a:extLst>
          </p:cNvPr>
          <p:cNvGrpSpPr/>
          <p:nvPr/>
        </p:nvGrpSpPr>
        <p:grpSpPr>
          <a:xfrm>
            <a:off x="1032140" y="5048921"/>
            <a:ext cx="2738028" cy="1309346"/>
            <a:chOff x="861594" y="4369001"/>
            <a:chExt cx="2072252" cy="1309346"/>
          </a:xfrm>
        </p:grpSpPr>
        <p:sp>
          <p:nvSpPr>
            <p:cNvPr id="115" name="TextBox 114">
              <a:extLst>
                <a:ext uri="{FF2B5EF4-FFF2-40B4-BE49-F238E27FC236}">
                  <a16:creationId xmlns:a16="http://schemas.microsoft.com/office/drawing/2014/main" id="{66EF5002-5BD7-4A65-ABFE-ECE562A3FCBB}"/>
                </a:ext>
              </a:extLst>
            </p:cNvPr>
            <p:cNvSpPr txBox="1"/>
            <p:nvPr/>
          </p:nvSpPr>
          <p:spPr>
            <a:xfrm>
              <a:off x="865402" y="4662684"/>
              <a:ext cx="2061293" cy="1015663"/>
            </a:xfrm>
            <a:prstGeom prst="rect">
              <a:avLst/>
            </a:prstGeom>
            <a:noFill/>
          </p:spPr>
          <p:txBody>
            <a:bodyPr wrap="square" rtlCol="0">
              <a:spAutoFit/>
            </a:bodyPr>
            <a:lstStyle/>
            <a:p>
              <a:pPr algn="ctr"/>
              <a:r>
                <a:rPr lang="en-US" altLang="ko-KR" sz="1200" dirty="0">
                  <a:solidFill>
                    <a:schemeClr val="tx1">
                      <a:lumMod val="75000"/>
                      <a:lumOff val="25000"/>
                    </a:schemeClr>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16" name="TextBox 115">
              <a:extLst>
                <a:ext uri="{FF2B5EF4-FFF2-40B4-BE49-F238E27FC236}">
                  <a16:creationId xmlns:a16="http://schemas.microsoft.com/office/drawing/2014/main" id="{140E9C6D-B2B8-436A-AD7E-1002FAA3F915}"/>
                </a:ext>
              </a:extLst>
            </p:cNvPr>
            <p:cNvSpPr txBox="1"/>
            <p:nvPr/>
          </p:nvSpPr>
          <p:spPr>
            <a:xfrm>
              <a:off x="861594" y="4369001"/>
              <a:ext cx="2072252" cy="307777"/>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grpSp>
      <p:sp>
        <p:nvSpPr>
          <p:cNvPr id="117" name="TextBox 116">
            <a:extLst>
              <a:ext uri="{FF2B5EF4-FFF2-40B4-BE49-F238E27FC236}">
                <a16:creationId xmlns:a16="http://schemas.microsoft.com/office/drawing/2014/main" id="{6271B595-821D-41E4-8AB7-F1478A14D13F}"/>
              </a:ext>
            </a:extLst>
          </p:cNvPr>
          <p:cNvSpPr txBox="1"/>
          <p:nvPr/>
        </p:nvSpPr>
        <p:spPr>
          <a:xfrm>
            <a:off x="1019608" y="4477015"/>
            <a:ext cx="2738028"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$23,900</a:t>
            </a:r>
            <a:endParaRPr lang="ko-KR" altLang="en-US" sz="2800" b="1" dirty="0">
              <a:solidFill>
                <a:schemeClr val="tx1">
                  <a:lumMod val="75000"/>
                  <a:lumOff val="25000"/>
                </a:schemeClr>
              </a:solidFill>
              <a:cs typeface="Arial" pitchFamily="34" charset="0"/>
            </a:endParaRPr>
          </a:p>
        </p:txBody>
      </p:sp>
      <p:grpSp>
        <p:nvGrpSpPr>
          <p:cNvPr id="118" name="Group 117">
            <a:extLst>
              <a:ext uri="{FF2B5EF4-FFF2-40B4-BE49-F238E27FC236}">
                <a16:creationId xmlns:a16="http://schemas.microsoft.com/office/drawing/2014/main" id="{134757CA-08D1-4D64-959A-747C23947E7C}"/>
              </a:ext>
            </a:extLst>
          </p:cNvPr>
          <p:cNvGrpSpPr/>
          <p:nvPr/>
        </p:nvGrpSpPr>
        <p:grpSpPr>
          <a:xfrm>
            <a:off x="8446896" y="5005310"/>
            <a:ext cx="2738028" cy="1309346"/>
            <a:chOff x="3657406" y="4369001"/>
            <a:chExt cx="2072252" cy="1309346"/>
          </a:xfrm>
        </p:grpSpPr>
        <p:sp>
          <p:nvSpPr>
            <p:cNvPr id="119" name="TextBox 118">
              <a:extLst>
                <a:ext uri="{FF2B5EF4-FFF2-40B4-BE49-F238E27FC236}">
                  <a16:creationId xmlns:a16="http://schemas.microsoft.com/office/drawing/2014/main" id="{D975F1FF-66CB-4F09-9712-04261A9B6434}"/>
                </a:ext>
              </a:extLst>
            </p:cNvPr>
            <p:cNvSpPr txBox="1"/>
            <p:nvPr/>
          </p:nvSpPr>
          <p:spPr>
            <a:xfrm>
              <a:off x="3661214" y="4662684"/>
              <a:ext cx="2061293" cy="1015663"/>
            </a:xfrm>
            <a:prstGeom prst="rect">
              <a:avLst/>
            </a:prstGeom>
            <a:noFill/>
          </p:spPr>
          <p:txBody>
            <a:bodyPr wrap="square" rtlCol="0">
              <a:spAutoFit/>
            </a:bodyPr>
            <a:lstStyle/>
            <a:p>
              <a:pPr algn="ctr"/>
              <a:r>
                <a:rPr lang="en-US" altLang="ko-KR" sz="1200" dirty="0">
                  <a:solidFill>
                    <a:schemeClr val="tx1">
                      <a:lumMod val="75000"/>
                      <a:lumOff val="25000"/>
                    </a:schemeClr>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0" name="TextBox 119">
              <a:extLst>
                <a:ext uri="{FF2B5EF4-FFF2-40B4-BE49-F238E27FC236}">
                  <a16:creationId xmlns:a16="http://schemas.microsoft.com/office/drawing/2014/main" id="{82F1B70B-DBC9-4C14-8A46-B81D6067DB46}"/>
                </a:ext>
              </a:extLst>
            </p:cNvPr>
            <p:cNvSpPr txBox="1"/>
            <p:nvPr/>
          </p:nvSpPr>
          <p:spPr>
            <a:xfrm>
              <a:off x="3657406" y="4369001"/>
              <a:ext cx="2072252" cy="307777"/>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grpSp>
      <p:sp>
        <p:nvSpPr>
          <p:cNvPr id="121" name="TextBox 120">
            <a:extLst>
              <a:ext uri="{FF2B5EF4-FFF2-40B4-BE49-F238E27FC236}">
                <a16:creationId xmlns:a16="http://schemas.microsoft.com/office/drawing/2014/main" id="{D44C217C-DC6A-4617-80E0-5AF68F76F6E2}"/>
              </a:ext>
            </a:extLst>
          </p:cNvPr>
          <p:cNvSpPr txBox="1"/>
          <p:nvPr/>
        </p:nvSpPr>
        <p:spPr>
          <a:xfrm>
            <a:off x="8434364" y="4433404"/>
            <a:ext cx="2738028"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$23,900</a:t>
            </a:r>
            <a:endParaRPr lang="ko-KR" altLang="en-US" sz="28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332353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46" name="Elbow Connector 60">
            <a:extLst>
              <a:ext uri="{FF2B5EF4-FFF2-40B4-BE49-F238E27FC236}">
                <a16:creationId xmlns:a16="http://schemas.microsoft.com/office/drawing/2014/main" id="{FE364A82-4D32-44E4-A881-B1B31E1C4C57}"/>
              </a:ext>
            </a:extLst>
          </p:cNvPr>
          <p:cNvCxnSpPr/>
          <p:nvPr/>
        </p:nvCxnSpPr>
        <p:spPr>
          <a:xfrm rot="5400000" flipH="1" flipV="1">
            <a:off x="7005652" y="2983094"/>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60">
            <a:extLst>
              <a:ext uri="{FF2B5EF4-FFF2-40B4-BE49-F238E27FC236}">
                <a16:creationId xmlns:a16="http://schemas.microsoft.com/office/drawing/2014/main" id="{D4D2CA6D-F3AA-477C-8635-2230B74E8BC5}"/>
              </a:ext>
            </a:extLst>
          </p:cNvPr>
          <p:cNvCxnSpPr>
            <a:cxnSpLocks/>
          </p:cNvCxnSpPr>
          <p:nvPr/>
        </p:nvCxnSpPr>
        <p:spPr>
          <a:xfrm rot="16200000" flipV="1">
            <a:off x="4198601" y="3002373"/>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773B661-CA86-4FC8-99C8-6E6E7F132B7F}"/>
              </a:ext>
            </a:extLst>
          </p:cNvPr>
          <p:cNvSpPr/>
          <p:nvPr/>
        </p:nvSpPr>
        <p:spPr>
          <a:xfrm>
            <a:off x="0" y="4725144"/>
            <a:ext cx="12192796" cy="216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Rectangle 48">
            <a:extLst>
              <a:ext uri="{FF2B5EF4-FFF2-40B4-BE49-F238E27FC236}">
                <a16:creationId xmlns:a16="http://schemas.microsoft.com/office/drawing/2014/main" id="{8CC66991-7285-4BE8-B8F4-5CD444D8B607}"/>
              </a:ext>
            </a:extLst>
          </p:cNvPr>
          <p:cNvSpPr/>
          <p:nvPr/>
        </p:nvSpPr>
        <p:spPr>
          <a:xfrm>
            <a:off x="903614"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Rectangle 49">
            <a:extLst>
              <a:ext uri="{FF2B5EF4-FFF2-40B4-BE49-F238E27FC236}">
                <a16:creationId xmlns:a16="http://schemas.microsoft.com/office/drawing/2014/main" id="{6B5749B4-B920-470E-AF2D-AC349C7E404C}"/>
              </a:ext>
            </a:extLst>
          </p:cNvPr>
          <p:cNvSpPr/>
          <p:nvPr/>
        </p:nvSpPr>
        <p:spPr>
          <a:xfrm rot="16200000">
            <a:off x="2554676" y="1628799"/>
            <a:ext cx="1280015" cy="1951335"/>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50">
            <a:extLst>
              <a:ext uri="{FF2B5EF4-FFF2-40B4-BE49-F238E27FC236}">
                <a16:creationId xmlns:a16="http://schemas.microsoft.com/office/drawing/2014/main" id="{E363CD36-595E-4801-9759-E7B19A666F8F}"/>
              </a:ext>
            </a:extLst>
          </p:cNvPr>
          <p:cNvSpPr/>
          <p:nvPr/>
        </p:nvSpPr>
        <p:spPr>
          <a:xfrm>
            <a:off x="4899692" y="1737591"/>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2" name="Rectangle 51">
            <a:extLst>
              <a:ext uri="{FF2B5EF4-FFF2-40B4-BE49-F238E27FC236}">
                <a16:creationId xmlns:a16="http://schemas.microsoft.com/office/drawing/2014/main" id="{A01FE6BE-31CE-405C-8102-102A0B16294B}"/>
              </a:ext>
            </a:extLst>
          </p:cNvPr>
          <p:cNvSpPr/>
          <p:nvPr/>
        </p:nvSpPr>
        <p:spPr>
          <a:xfrm>
            <a:off x="7706521"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52">
            <a:extLst>
              <a:ext uri="{FF2B5EF4-FFF2-40B4-BE49-F238E27FC236}">
                <a16:creationId xmlns:a16="http://schemas.microsoft.com/office/drawing/2014/main" id="{566B35F2-8D63-4E49-95F7-969F697B2358}"/>
              </a:ext>
            </a:extLst>
          </p:cNvPr>
          <p:cNvSpPr/>
          <p:nvPr/>
        </p:nvSpPr>
        <p:spPr>
          <a:xfrm>
            <a:off x="8914006"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54" name="Straight Arrow Connector 53">
            <a:extLst>
              <a:ext uri="{FF2B5EF4-FFF2-40B4-BE49-F238E27FC236}">
                <a16:creationId xmlns:a16="http://schemas.microsoft.com/office/drawing/2014/main" id="{09AB9E9F-E15D-4204-8776-153CCCCA8A39}"/>
              </a:ext>
            </a:extLst>
          </p:cNvPr>
          <p:cNvCxnSpPr>
            <a:cxnSpLocks/>
            <a:endCxn id="51" idx="2"/>
          </p:cNvCxnSpPr>
          <p:nvPr/>
        </p:nvCxnSpPr>
        <p:spPr>
          <a:xfrm flipV="1">
            <a:off x="6069688" y="2961592"/>
            <a:ext cx="4" cy="1027153"/>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61">
            <a:extLst>
              <a:ext uri="{FF2B5EF4-FFF2-40B4-BE49-F238E27FC236}">
                <a16:creationId xmlns:a16="http://schemas.microsoft.com/office/drawing/2014/main" id="{5D882699-6E73-44CA-9CFD-1AF1D40C7159}"/>
              </a:ext>
            </a:extLst>
          </p:cNvPr>
          <p:cNvCxnSpPr>
            <a:cxnSpLocks/>
          </p:cNvCxnSpPr>
          <p:nvPr/>
        </p:nvCxnSpPr>
        <p:spPr>
          <a:xfrm rot="10800000">
            <a:off x="3315666" y="4000058"/>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BFC03C10-E8E8-4868-BF5C-6E7ADC735FA6}"/>
              </a:ext>
            </a:extLst>
          </p:cNvPr>
          <p:cNvGrpSpPr/>
          <p:nvPr/>
        </p:nvGrpSpPr>
        <p:grpSpPr>
          <a:xfrm>
            <a:off x="1099946" y="3555781"/>
            <a:ext cx="1986248" cy="916813"/>
            <a:chOff x="6533674" y="3357955"/>
            <a:chExt cx="1785368" cy="916813"/>
          </a:xfrm>
          <a:noFill/>
        </p:grpSpPr>
        <p:sp>
          <p:nvSpPr>
            <p:cNvPr id="57" name="TextBox 56">
              <a:extLst>
                <a:ext uri="{FF2B5EF4-FFF2-40B4-BE49-F238E27FC236}">
                  <a16:creationId xmlns:a16="http://schemas.microsoft.com/office/drawing/2014/main" id="{9E750230-8F15-4951-BCBE-E9F50A29D925}"/>
                </a:ext>
              </a:extLst>
            </p:cNvPr>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tx1">
                      <a:lumMod val="65000"/>
                      <a:lumOff val="35000"/>
                    </a:schemeClr>
                  </a:solidFill>
                  <a:cs typeface="Arial" pitchFamily="34" charset="0"/>
                </a:rPr>
                <a:t>Get a modern PowerPoint  Presentation that is beautifully designed.</a:t>
              </a:r>
            </a:p>
          </p:txBody>
        </p:sp>
        <p:sp>
          <p:nvSpPr>
            <p:cNvPr id="58" name="TextBox 57">
              <a:extLst>
                <a:ext uri="{FF2B5EF4-FFF2-40B4-BE49-F238E27FC236}">
                  <a16:creationId xmlns:a16="http://schemas.microsoft.com/office/drawing/2014/main" id="{8D58F989-362C-4F26-A69F-971C47DB66BD}"/>
                </a:ext>
              </a:extLst>
            </p:cNvPr>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tx1">
                      <a:lumMod val="65000"/>
                      <a:lumOff val="35000"/>
                    </a:schemeClr>
                  </a:solidFill>
                  <a:cs typeface="Arial" pitchFamily="34" charset="0"/>
                </a:rPr>
                <a:t>Content  Here</a:t>
              </a:r>
              <a:endParaRPr lang="ko-KR" altLang="en-US" sz="1200" b="1" dirty="0">
                <a:solidFill>
                  <a:schemeClr val="tx1">
                    <a:lumMod val="65000"/>
                    <a:lumOff val="35000"/>
                  </a:schemeClr>
                </a:solidFill>
                <a:cs typeface="Arial" pitchFamily="34" charset="0"/>
              </a:endParaRPr>
            </a:p>
          </p:txBody>
        </p:sp>
      </p:grpSp>
      <p:sp>
        <p:nvSpPr>
          <p:cNvPr id="59" name="Rectangle 58">
            <a:extLst>
              <a:ext uri="{FF2B5EF4-FFF2-40B4-BE49-F238E27FC236}">
                <a16:creationId xmlns:a16="http://schemas.microsoft.com/office/drawing/2014/main" id="{F5729560-DB39-4FB4-BD67-979B0B9CB82D}"/>
              </a:ext>
            </a:extLst>
          </p:cNvPr>
          <p:cNvSpPr/>
          <p:nvPr/>
        </p:nvSpPr>
        <p:spPr>
          <a:xfrm>
            <a:off x="2092863"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p>
        </p:txBody>
      </p:sp>
      <p:sp>
        <p:nvSpPr>
          <p:cNvPr id="60" name="Rectangle 59">
            <a:extLst>
              <a:ext uri="{FF2B5EF4-FFF2-40B4-BE49-F238E27FC236}">
                <a16:creationId xmlns:a16="http://schemas.microsoft.com/office/drawing/2014/main" id="{6E2204B4-5A2B-4561-BFCF-5088D0B34E66}"/>
              </a:ext>
            </a:extLst>
          </p:cNvPr>
          <p:cNvSpPr/>
          <p:nvPr/>
        </p:nvSpPr>
        <p:spPr>
          <a:xfrm>
            <a:off x="1674566" y="4865516"/>
            <a:ext cx="2340000" cy="1281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a:extLst>
              <a:ext uri="{FF2B5EF4-FFF2-40B4-BE49-F238E27FC236}">
                <a16:creationId xmlns:a16="http://schemas.microsoft.com/office/drawing/2014/main" id="{C21F25D3-0725-4DEC-ADC3-19FB7F45F531}"/>
              </a:ext>
            </a:extLst>
          </p:cNvPr>
          <p:cNvSpPr/>
          <p:nvPr/>
        </p:nvSpPr>
        <p:spPr>
          <a:xfrm>
            <a:off x="8124810" y="4923116"/>
            <a:ext cx="2340000" cy="1224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2" name="Elbow Connector 83">
            <a:extLst>
              <a:ext uri="{FF2B5EF4-FFF2-40B4-BE49-F238E27FC236}">
                <a16:creationId xmlns:a16="http://schemas.microsoft.com/office/drawing/2014/main" id="{B08CDBAC-6376-4F4C-B2FA-CEF52F606686}"/>
              </a:ext>
            </a:extLst>
          </p:cNvPr>
          <p:cNvCxnSpPr/>
          <p:nvPr/>
        </p:nvCxnSpPr>
        <p:spPr>
          <a:xfrm rot="10800000" flipV="1">
            <a:off x="4138579" y="5415412"/>
            <a:ext cx="1157891" cy="379090"/>
          </a:xfrm>
          <a:prstGeom prst="bentConnector3">
            <a:avLst>
              <a:gd name="adj1" fmla="val -1002"/>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84">
            <a:extLst>
              <a:ext uri="{FF2B5EF4-FFF2-40B4-BE49-F238E27FC236}">
                <a16:creationId xmlns:a16="http://schemas.microsoft.com/office/drawing/2014/main" id="{CDCFB159-77EC-40CC-A6E1-837715CB4DAF}"/>
              </a:ext>
            </a:extLst>
          </p:cNvPr>
          <p:cNvCxnSpPr/>
          <p:nvPr/>
        </p:nvCxnSpPr>
        <p:spPr>
          <a:xfrm>
            <a:off x="6913936" y="5415412"/>
            <a:ext cx="1087858" cy="379090"/>
          </a:xfrm>
          <a:prstGeom prst="bentConnector3">
            <a:avLst>
              <a:gd name="adj1" fmla="val -1659"/>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1">
            <a:extLst>
              <a:ext uri="{FF2B5EF4-FFF2-40B4-BE49-F238E27FC236}">
                <a16:creationId xmlns:a16="http://schemas.microsoft.com/office/drawing/2014/main" id="{470D419B-BF56-4027-BD7A-64B28BEBD3C3}"/>
              </a:ext>
            </a:extLst>
          </p:cNvPr>
          <p:cNvCxnSpPr>
            <a:cxnSpLocks/>
          </p:cNvCxnSpPr>
          <p:nvPr/>
        </p:nvCxnSpPr>
        <p:spPr>
          <a:xfrm rot="10800000" flipH="1">
            <a:off x="7284080" y="4000056"/>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9" name="Group 63">
            <a:extLst>
              <a:ext uri="{FF2B5EF4-FFF2-40B4-BE49-F238E27FC236}">
                <a16:creationId xmlns:a16="http://schemas.microsoft.com/office/drawing/2014/main" id="{A2C32826-C50F-4903-AB05-6DC00559F593}"/>
              </a:ext>
            </a:extLst>
          </p:cNvPr>
          <p:cNvGrpSpPr/>
          <p:nvPr/>
        </p:nvGrpSpPr>
        <p:grpSpPr>
          <a:xfrm>
            <a:off x="2269739" y="2200691"/>
            <a:ext cx="1986248" cy="916813"/>
            <a:chOff x="6533674" y="3357955"/>
            <a:chExt cx="1785368" cy="916813"/>
          </a:xfrm>
          <a:noFill/>
        </p:grpSpPr>
        <p:sp>
          <p:nvSpPr>
            <p:cNvPr id="70" name="TextBox 69">
              <a:extLst>
                <a:ext uri="{FF2B5EF4-FFF2-40B4-BE49-F238E27FC236}">
                  <a16:creationId xmlns:a16="http://schemas.microsoft.com/office/drawing/2014/main" id="{27792EAA-C69A-41C7-8DE6-668E2BD77A01}"/>
                </a:ext>
              </a:extLst>
            </p:cNvPr>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tx1">
                      <a:lumMod val="65000"/>
                      <a:lumOff val="35000"/>
                    </a:schemeClr>
                  </a:solidFill>
                  <a:cs typeface="Arial" pitchFamily="34" charset="0"/>
                </a:rPr>
                <a:t>Get a modern PowerPoint  Presentation that is beautifully designed.</a:t>
              </a:r>
            </a:p>
          </p:txBody>
        </p:sp>
        <p:sp>
          <p:nvSpPr>
            <p:cNvPr id="71" name="TextBox 70">
              <a:extLst>
                <a:ext uri="{FF2B5EF4-FFF2-40B4-BE49-F238E27FC236}">
                  <a16:creationId xmlns:a16="http://schemas.microsoft.com/office/drawing/2014/main" id="{86CEAC32-24A3-4B4B-A64B-5AF7529C2785}"/>
                </a:ext>
              </a:extLst>
            </p:cNvPr>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tx1">
                      <a:lumMod val="65000"/>
                      <a:lumOff val="35000"/>
                    </a:schemeClr>
                  </a:solidFill>
                  <a:cs typeface="Arial" pitchFamily="34" charset="0"/>
                </a:rPr>
                <a:t>Content  Here</a:t>
              </a:r>
              <a:endParaRPr lang="ko-KR" altLang="en-US" sz="1200" b="1" dirty="0">
                <a:solidFill>
                  <a:schemeClr val="tx1">
                    <a:lumMod val="65000"/>
                    <a:lumOff val="35000"/>
                  </a:schemeClr>
                </a:solidFill>
                <a:cs typeface="Arial" pitchFamily="34" charset="0"/>
              </a:endParaRPr>
            </a:p>
          </p:txBody>
        </p:sp>
      </p:grpSp>
      <p:grpSp>
        <p:nvGrpSpPr>
          <p:cNvPr id="72" name="Group 63">
            <a:extLst>
              <a:ext uri="{FF2B5EF4-FFF2-40B4-BE49-F238E27FC236}">
                <a16:creationId xmlns:a16="http://schemas.microsoft.com/office/drawing/2014/main" id="{1DA7BADA-E7EF-4BB6-A892-295DA013F7BE}"/>
              </a:ext>
            </a:extLst>
          </p:cNvPr>
          <p:cNvGrpSpPr/>
          <p:nvPr/>
        </p:nvGrpSpPr>
        <p:grpSpPr>
          <a:xfrm>
            <a:off x="1851442" y="5047913"/>
            <a:ext cx="1986248" cy="916813"/>
            <a:chOff x="6533674" y="3357955"/>
            <a:chExt cx="1785368" cy="916813"/>
          </a:xfrm>
          <a:noFill/>
        </p:grpSpPr>
        <p:sp>
          <p:nvSpPr>
            <p:cNvPr id="73" name="TextBox 72">
              <a:extLst>
                <a:ext uri="{FF2B5EF4-FFF2-40B4-BE49-F238E27FC236}">
                  <a16:creationId xmlns:a16="http://schemas.microsoft.com/office/drawing/2014/main" id="{8A773CE9-0407-4E0D-8259-E20582FA7ECA}"/>
                </a:ext>
              </a:extLst>
            </p:cNvPr>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74" name="TextBox 73">
              <a:extLst>
                <a:ext uri="{FF2B5EF4-FFF2-40B4-BE49-F238E27FC236}">
                  <a16:creationId xmlns:a16="http://schemas.microsoft.com/office/drawing/2014/main" id="{5A7132D2-9AD0-489F-9845-8D1E53F576B0}"/>
                </a:ext>
              </a:extLst>
            </p:cNvPr>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75" name="Group 63">
            <a:extLst>
              <a:ext uri="{FF2B5EF4-FFF2-40B4-BE49-F238E27FC236}">
                <a16:creationId xmlns:a16="http://schemas.microsoft.com/office/drawing/2014/main" id="{ACBEEA1D-4410-4439-8366-665B354FFB85}"/>
              </a:ext>
            </a:extLst>
          </p:cNvPr>
          <p:cNvGrpSpPr/>
          <p:nvPr/>
        </p:nvGrpSpPr>
        <p:grpSpPr>
          <a:xfrm>
            <a:off x="9090882" y="3555781"/>
            <a:ext cx="1986248" cy="916813"/>
            <a:chOff x="6533674" y="3357955"/>
            <a:chExt cx="1785368" cy="916813"/>
          </a:xfrm>
          <a:noFill/>
        </p:grpSpPr>
        <p:sp>
          <p:nvSpPr>
            <p:cNvPr id="76" name="TextBox 75">
              <a:extLst>
                <a:ext uri="{FF2B5EF4-FFF2-40B4-BE49-F238E27FC236}">
                  <a16:creationId xmlns:a16="http://schemas.microsoft.com/office/drawing/2014/main" id="{5E6CC211-7E72-474E-8607-4188B3AF475E}"/>
                </a:ext>
              </a:extLst>
            </p:cNvPr>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tx1">
                      <a:lumMod val="65000"/>
                      <a:lumOff val="35000"/>
                    </a:schemeClr>
                  </a:solidFill>
                  <a:cs typeface="Arial" pitchFamily="34" charset="0"/>
                </a:rPr>
                <a:t>Get a modern PowerPoint  Presentation that is beautifully designed.</a:t>
              </a:r>
            </a:p>
          </p:txBody>
        </p:sp>
        <p:sp>
          <p:nvSpPr>
            <p:cNvPr id="77" name="TextBox 76">
              <a:extLst>
                <a:ext uri="{FF2B5EF4-FFF2-40B4-BE49-F238E27FC236}">
                  <a16:creationId xmlns:a16="http://schemas.microsoft.com/office/drawing/2014/main" id="{8780B1F0-9A78-46CA-9B9D-21EBC67741C8}"/>
                </a:ext>
              </a:extLst>
            </p:cNvPr>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tx1">
                      <a:lumMod val="65000"/>
                      <a:lumOff val="35000"/>
                    </a:schemeClr>
                  </a:solidFill>
                  <a:cs typeface="Arial" pitchFamily="34" charset="0"/>
                </a:rPr>
                <a:t>Content  Here</a:t>
              </a:r>
              <a:endParaRPr lang="ko-KR" altLang="en-US" sz="1200" b="1" dirty="0">
                <a:solidFill>
                  <a:schemeClr val="tx1">
                    <a:lumMod val="65000"/>
                    <a:lumOff val="35000"/>
                  </a:schemeClr>
                </a:solidFill>
                <a:cs typeface="Arial" pitchFamily="34" charset="0"/>
              </a:endParaRPr>
            </a:p>
          </p:txBody>
        </p:sp>
      </p:grpSp>
      <p:grpSp>
        <p:nvGrpSpPr>
          <p:cNvPr id="78" name="Group 63">
            <a:extLst>
              <a:ext uri="{FF2B5EF4-FFF2-40B4-BE49-F238E27FC236}">
                <a16:creationId xmlns:a16="http://schemas.microsoft.com/office/drawing/2014/main" id="{A5A6634D-0051-41DA-804F-8A51AC8290C1}"/>
              </a:ext>
            </a:extLst>
          </p:cNvPr>
          <p:cNvGrpSpPr/>
          <p:nvPr/>
        </p:nvGrpSpPr>
        <p:grpSpPr>
          <a:xfrm>
            <a:off x="7883397" y="2200691"/>
            <a:ext cx="1986248" cy="916813"/>
            <a:chOff x="6533674" y="3357955"/>
            <a:chExt cx="1785368" cy="916813"/>
          </a:xfrm>
          <a:noFill/>
        </p:grpSpPr>
        <p:sp>
          <p:nvSpPr>
            <p:cNvPr id="79" name="TextBox 78">
              <a:extLst>
                <a:ext uri="{FF2B5EF4-FFF2-40B4-BE49-F238E27FC236}">
                  <a16:creationId xmlns:a16="http://schemas.microsoft.com/office/drawing/2014/main" id="{38B3006E-0439-4ECC-9553-13FD371EA46E}"/>
                </a:ext>
              </a:extLst>
            </p:cNvPr>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tx1">
                      <a:lumMod val="65000"/>
                      <a:lumOff val="35000"/>
                    </a:schemeClr>
                  </a:solidFill>
                  <a:cs typeface="Arial" pitchFamily="34" charset="0"/>
                </a:rPr>
                <a:t>Get a modern PowerPoint  Presentation that is beautifully designed.</a:t>
              </a:r>
            </a:p>
          </p:txBody>
        </p:sp>
        <p:sp>
          <p:nvSpPr>
            <p:cNvPr id="80" name="TextBox 79">
              <a:extLst>
                <a:ext uri="{FF2B5EF4-FFF2-40B4-BE49-F238E27FC236}">
                  <a16:creationId xmlns:a16="http://schemas.microsoft.com/office/drawing/2014/main" id="{A1F4152D-CE7D-44F4-9BF4-33AD4EA7013B}"/>
                </a:ext>
              </a:extLst>
            </p:cNvPr>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tx1">
                      <a:lumMod val="65000"/>
                      <a:lumOff val="35000"/>
                    </a:schemeClr>
                  </a:solidFill>
                  <a:cs typeface="Arial" pitchFamily="34" charset="0"/>
                </a:rPr>
                <a:t>Content  Here</a:t>
              </a:r>
              <a:endParaRPr lang="ko-KR" altLang="en-US" sz="1200" b="1" dirty="0">
                <a:solidFill>
                  <a:schemeClr val="tx1">
                    <a:lumMod val="65000"/>
                    <a:lumOff val="35000"/>
                  </a:schemeClr>
                </a:solidFill>
                <a:cs typeface="Arial" pitchFamily="34" charset="0"/>
              </a:endParaRPr>
            </a:p>
          </p:txBody>
        </p:sp>
      </p:grpSp>
      <p:grpSp>
        <p:nvGrpSpPr>
          <p:cNvPr id="81" name="Group 63">
            <a:extLst>
              <a:ext uri="{FF2B5EF4-FFF2-40B4-BE49-F238E27FC236}">
                <a16:creationId xmlns:a16="http://schemas.microsoft.com/office/drawing/2014/main" id="{4D2A321F-3D01-4A48-B84B-AE71E9DC8EC6}"/>
              </a:ext>
            </a:extLst>
          </p:cNvPr>
          <p:cNvGrpSpPr/>
          <p:nvPr/>
        </p:nvGrpSpPr>
        <p:grpSpPr>
          <a:xfrm>
            <a:off x="8301686" y="5076713"/>
            <a:ext cx="1986248" cy="916813"/>
            <a:chOff x="6533674" y="3357955"/>
            <a:chExt cx="1785368" cy="916813"/>
          </a:xfrm>
          <a:noFill/>
        </p:grpSpPr>
        <p:sp>
          <p:nvSpPr>
            <p:cNvPr id="82" name="TextBox 81">
              <a:extLst>
                <a:ext uri="{FF2B5EF4-FFF2-40B4-BE49-F238E27FC236}">
                  <a16:creationId xmlns:a16="http://schemas.microsoft.com/office/drawing/2014/main" id="{4C89FD2E-5A8F-4A29-92C3-9945FBD23B9D}"/>
                </a:ext>
              </a:extLst>
            </p:cNvPr>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83" name="TextBox 82">
              <a:extLst>
                <a:ext uri="{FF2B5EF4-FFF2-40B4-BE49-F238E27FC236}">
                  <a16:creationId xmlns:a16="http://schemas.microsoft.com/office/drawing/2014/main" id="{3B804C73-D345-4BC1-9904-8CCC79833588}"/>
                </a:ext>
              </a:extLst>
            </p:cNvPr>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84" name="Group 63">
            <a:extLst>
              <a:ext uri="{FF2B5EF4-FFF2-40B4-BE49-F238E27FC236}">
                <a16:creationId xmlns:a16="http://schemas.microsoft.com/office/drawing/2014/main" id="{18A1C014-E6BE-4454-ADB0-A513DDDC4427}"/>
              </a:ext>
            </a:extLst>
          </p:cNvPr>
          <p:cNvGrpSpPr/>
          <p:nvPr/>
        </p:nvGrpSpPr>
        <p:grpSpPr>
          <a:xfrm>
            <a:off x="5076568" y="1891188"/>
            <a:ext cx="1986248" cy="916813"/>
            <a:chOff x="6533674" y="3357955"/>
            <a:chExt cx="1785368" cy="916813"/>
          </a:xfrm>
          <a:noFill/>
        </p:grpSpPr>
        <p:sp>
          <p:nvSpPr>
            <p:cNvPr id="85" name="TextBox 84">
              <a:extLst>
                <a:ext uri="{FF2B5EF4-FFF2-40B4-BE49-F238E27FC236}">
                  <a16:creationId xmlns:a16="http://schemas.microsoft.com/office/drawing/2014/main" id="{3046E430-9E5B-4A5E-B0CF-FB74B73ED43B}"/>
                </a:ext>
              </a:extLst>
            </p:cNvPr>
            <p:cNvSpPr txBox="1"/>
            <p:nvPr/>
          </p:nvSpPr>
          <p:spPr>
            <a:xfrm>
              <a:off x="6533674" y="3628437"/>
              <a:ext cx="1785368" cy="646331"/>
            </a:xfrm>
            <a:prstGeom prst="rect">
              <a:avLst/>
            </a:prstGeom>
            <a:grpFill/>
            <a:ln>
              <a:noFill/>
            </a:ln>
          </p:spPr>
          <p:txBody>
            <a:bodyPr wrap="square" rtlCol="0">
              <a:spAutoFit/>
            </a:bodyPr>
            <a:lstStyle/>
            <a:p>
              <a:pPr algn="ctr"/>
              <a:r>
                <a:rPr lang="en-US" altLang="ko-KR" sz="1200" dirty="0">
                  <a:solidFill>
                    <a:schemeClr val="tx1">
                      <a:lumMod val="65000"/>
                      <a:lumOff val="35000"/>
                    </a:schemeClr>
                  </a:solidFill>
                  <a:cs typeface="Arial" pitchFamily="34" charset="0"/>
                </a:rPr>
                <a:t>Get a modern PowerPoint  Presentation that is beautifully designed.</a:t>
              </a:r>
            </a:p>
          </p:txBody>
        </p:sp>
        <p:sp>
          <p:nvSpPr>
            <p:cNvPr id="86" name="TextBox 85">
              <a:extLst>
                <a:ext uri="{FF2B5EF4-FFF2-40B4-BE49-F238E27FC236}">
                  <a16:creationId xmlns:a16="http://schemas.microsoft.com/office/drawing/2014/main" id="{8A8B7961-F1DA-4C27-8DE0-A102B5FD2939}"/>
                </a:ext>
              </a:extLst>
            </p:cNvPr>
            <p:cNvSpPr txBox="1"/>
            <p:nvPr/>
          </p:nvSpPr>
          <p:spPr>
            <a:xfrm>
              <a:off x="6533674" y="3357955"/>
              <a:ext cx="1785368" cy="276999"/>
            </a:xfrm>
            <a:prstGeom prst="rect">
              <a:avLst/>
            </a:prstGeom>
            <a:grpFill/>
            <a:ln>
              <a:noFill/>
            </a:ln>
          </p:spPr>
          <p:txBody>
            <a:bodyPr wrap="square" rtlCol="0">
              <a:spAutoFit/>
            </a:bodyPr>
            <a:lstStyle/>
            <a:p>
              <a:pPr algn="ctr"/>
              <a:r>
                <a:rPr lang="en-US" altLang="ko-KR" sz="1200" b="1" dirty="0">
                  <a:solidFill>
                    <a:schemeClr val="tx1">
                      <a:lumMod val="65000"/>
                      <a:lumOff val="35000"/>
                    </a:schemeClr>
                  </a:solidFill>
                  <a:cs typeface="Arial" pitchFamily="34" charset="0"/>
                </a:rPr>
                <a:t>Content  Here</a:t>
              </a:r>
              <a:endParaRPr lang="ko-KR" altLang="en-US" sz="1200" b="1" dirty="0">
                <a:solidFill>
                  <a:schemeClr val="tx1">
                    <a:lumMod val="65000"/>
                    <a:lumOff val="35000"/>
                  </a:schemeClr>
                </a:solidFill>
                <a:cs typeface="Arial" pitchFamily="34" charset="0"/>
              </a:endParaRPr>
            </a:p>
          </p:txBody>
        </p:sp>
      </p:grpSp>
      <p:grpSp>
        <p:nvGrpSpPr>
          <p:cNvPr id="88" name="Group 87">
            <a:extLst>
              <a:ext uri="{FF2B5EF4-FFF2-40B4-BE49-F238E27FC236}">
                <a16:creationId xmlns:a16="http://schemas.microsoft.com/office/drawing/2014/main" id="{C105A124-B610-4CF5-A5C3-5F54A32A9015}"/>
              </a:ext>
            </a:extLst>
          </p:cNvPr>
          <p:cNvGrpSpPr/>
          <p:nvPr/>
        </p:nvGrpSpPr>
        <p:grpSpPr>
          <a:xfrm>
            <a:off x="4520398" y="3773336"/>
            <a:ext cx="3116823" cy="1712483"/>
            <a:chOff x="-548507" y="477868"/>
            <a:chExt cx="11570449" cy="6357177"/>
          </a:xfrm>
        </p:grpSpPr>
        <p:sp>
          <p:nvSpPr>
            <p:cNvPr id="103" name="Freeform: Shape 102">
              <a:extLst>
                <a:ext uri="{FF2B5EF4-FFF2-40B4-BE49-F238E27FC236}">
                  <a16:creationId xmlns:a16="http://schemas.microsoft.com/office/drawing/2014/main" id="{46114B9D-9815-4C62-A028-DB746DA2B87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BBDBDC-DEBD-404E-A54D-33B242C9C68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B08E9B0-25D8-4E64-B9B7-D2062E30432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6"/>
            </a:solid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66BAAF4-168E-4EB3-96C7-7FC800B71A0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A918B320-92D2-41B2-8F03-1AE5C42B1DF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8" name="Group 107">
              <a:extLst>
                <a:ext uri="{FF2B5EF4-FFF2-40B4-BE49-F238E27FC236}">
                  <a16:creationId xmlns:a16="http://schemas.microsoft.com/office/drawing/2014/main" id="{F5AC3021-5928-4680-B455-801A88546C40}"/>
                </a:ext>
              </a:extLst>
            </p:cNvPr>
            <p:cNvGrpSpPr/>
            <p:nvPr/>
          </p:nvGrpSpPr>
          <p:grpSpPr>
            <a:xfrm>
              <a:off x="1606" y="6382978"/>
              <a:ext cx="413937" cy="115242"/>
              <a:chOff x="5955" y="6353672"/>
              <a:chExt cx="413937" cy="115242"/>
            </a:xfrm>
          </p:grpSpPr>
          <p:sp>
            <p:nvSpPr>
              <p:cNvPr id="113" name="Rectangle: Rounded Corners 112">
                <a:extLst>
                  <a:ext uri="{FF2B5EF4-FFF2-40B4-BE49-F238E27FC236}">
                    <a16:creationId xmlns:a16="http://schemas.microsoft.com/office/drawing/2014/main" id="{98CE32BB-6675-4137-A30A-2769274EFAA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490C78E4-D0C6-47D1-B203-3DC53837DAB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A2F97DBC-B0B0-4CB5-91D9-693AC72CFEAD}"/>
                </a:ext>
              </a:extLst>
            </p:cNvPr>
            <p:cNvGrpSpPr/>
            <p:nvPr/>
          </p:nvGrpSpPr>
          <p:grpSpPr>
            <a:xfrm>
              <a:off x="9855291" y="6381600"/>
              <a:ext cx="885989" cy="115242"/>
              <a:chOff x="5955" y="6353672"/>
              <a:chExt cx="413937" cy="115242"/>
            </a:xfrm>
          </p:grpSpPr>
          <p:sp>
            <p:nvSpPr>
              <p:cNvPr id="111" name="Rectangle: Rounded Corners 110">
                <a:extLst>
                  <a:ext uri="{FF2B5EF4-FFF2-40B4-BE49-F238E27FC236}">
                    <a16:creationId xmlns:a16="http://schemas.microsoft.com/office/drawing/2014/main" id="{031B2339-2D89-40F4-A02F-F323D2C69F4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Rounded Corners 111">
                <a:extLst>
                  <a:ext uri="{FF2B5EF4-FFF2-40B4-BE49-F238E27FC236}">
                    <a16:creationId xmlns:a16="http://schemas.microsoft.com/office/drawing/2014/main" id="{F0A00840-B720-4FD0-9C2C-0BF08296CB6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Freeform: Shape 109">
              <a:extLst>
                <a:ext uri="{FF2B5EF4-FFF2-40B4-BE49-F238E27FC236}">
                  <a16:creationId xmlns:a16="http://schemas.microsoft.com/office/drawing/2014/main" id="{26152B43-47BB-467F-92F5-C8FE0C406FC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bg1">
                <a:alpha val="10000"/>
              </a:schemeClr>
            </a:solidFill>
            <a:ln w="9525" cap="flat">
              <a:noFill/>
              <a:prstDash val="solid"/>
              <a:miter/>
            </a:ln>
          </p:spPr>
          <p:txBody>
            <a:bodyPr rtlCol="0" anchor="ctr"/>
            <a:lstStyle/>
            <a:p>
              <a:endParaRPr lang="en-US" dirty="0"/>
            </a:p>
          </p:txBody>
        </p:sp>
      </p:grpSp>
      <p:grpSp>
        <p:nvGrpSpPr>
          <p:cNvPr id="155" name="Group 154">
            <a:extLst>
              <a:ext uri="{FF2B5EF4-FFF2-40B4-BE49-F238E27FC236}">
                <a16:creationId xmlns:a16="http://schemas.microsoft.com/office/drawing/2014/main" id="{A7A7EA27-E8AA-4C67-819A-EAFC65B27D80}"/>
              </a:ext>
            </a:extLst>
          </p:cNvPr>
          <p:cNvGrpSpPr/>
          <p:nvPr/>
        </p:nvGrpSpPr>
        <p:grpSpPr>
          <a:xfrm>
            <a:off x="5305803" y="4072344"/>
            <a:ext cx="1618100" cy="1114068"/>
            <a:chOff x="9838117" y="3034601"/>
            <a:chExt cx="2324346" cy="1600321"/>
          </a:xfrm>
        </p:grpSpPr>
        <p:grpSp>
          <p:nvGrpSpPr>
            <p:cNvPr id="156" name="Group 155">
              <a:extLst>
                <a:ext uri="{FF2B5EF4-FFF2-40B4-BE49-F238E27FC236}">
                  <a16:creationId xmlns:a16="http://schemas.microsoft.com/office/drawing/2014/main" id="{BE363E29-A869-4EA6-B70B-DE267738265D}"/>
                </a:ext>
              </a:extLst>
            </p:cNvPr>
            <p:cNvGrpSpPr/>
            <p:nvPr/>
          </p:nvGrpSpPr>
          <p:grpSpPr>
            <a:xfrm>
              <a:off x="9838117" y="3034601"/>
              <a:ext cx="2324346" cy="1600321"/>
              <a:chOff x="9839517" y="2895698"/>
              <a:chExt cx="4551811" cy="3133938"/>
            </a:xfrm>
          </p:grpSpPr>
          <p:grpSp>
            <p:nvGrpSpPr>
              <p:cNvPr id="161" name="Group 160">
                <a:extLst>
                  <a:ext uri="{FF2B5EF4-FFF2-40B4-BE49-F238E27FC236}">
                    <a16:creationId xmlns:a16="http://schemas.microsoft.com/office/drawing/2014/main" id="{8B268D2E-8EAF-4A99-8DF0-511C1506B89E}"/>
                  </a:ext>
                </a:extLst>
              </p:cNvPr>
              <p:cNvGrpSpPr/>
              <p:nvPr/>
            </p:nvGrpSpPr>
            <p:grpSpPr>
              <a:xfrm>
                <a:off x="10095620" y="2895698"/>
                <a:ext cx="3288407" cy="2443852"/>
                <a:chOff x="10095620" y="2895698"/>
                <a:chExt cx="3288407" cy="2443852"/>
              </a:xfrm>
            </p:grpSpPr>
            <p:sp>
              <p:nvSpPr>
                <p:cNvPr id="174" name="Trapezoid 173">
                  <a:extLst>
                    <a:ext uri="{FF2B5EF4-FFF2-40B4-BE49-F238E27FC236}">
                      <a16:creationId xmlns:a16="http://schemas.microsoft.com/office/drawing/2014/main" id="{8EA4553A-6C63-425F-A804-4613505D3EB8}"/>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175" name="Group 174">
                  <a:extLst>
                    <a:ext uri="{FF2B5EF4-FFF2-40B4-BE49-F238E27FC236}">
                      <a16:creationId xmlns:a16="http://schemas.microsoft.com/office/drawing/2014/main" id="{3B763B4B-F0E2-4CA4-8C6A-C75F120A0117}"/>
                    </a:ext>
                  </a:extLst>
                </p:cNvPr>
                <p:cNvGrpSpPr/>
                <p:nvPr/>
              </p:nvGrpSpPr>
              <p:grpSpPr>
                <a:xfrm>
                  <a:off x="10541428" y="2895698"/>
                  <a:ext cx="1434926" cy="560920"/>
                  <a:chOff x="10541428" y="2895698"/>
                  <a:chExt cx="1434926" cy="560920"/>
                </a:xfrm>
              </p:grpSpPr>
              <p:sp>
                <p:nvSpPr>
                  <p:cNvPr id="187" name="Rectangle: Rounded Corners 186">
                    <a:extLst>
                      <a:ext uri="{FF2B5EF4-FFF2-40B4-BE49-F238E27FC236}">
                        <a16:creationId xmlns:a16="http://schemas.microsoft.com/office/drawing/2014/main" id="{309167B1-B4CE-4934-9C3A-4A0CBF23A0A7}"/>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188" name="Freeform: Shape 187">
                    <a:extLst>
                      <a:ext uri="{FF2B5EF4-FFF2-40B4-BE49-F238E27FC236}">
                        <a16:creationId xmlns:a16="http://schemas.microsoft.com/office/drawing/2014/main" id="{216BF7A4-A222-4068-BC75-B89C471E568E}"/>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76" name="Group 175">
                  <a:extLst>
                    <a:ext uri="{FF2B5EF4-FFF2-40B4-BE49-F238E27FC236}">
                      <a16:creationId xmlns:a16="http://schemas.microsoft.com/office/drawing/2014/main" id="{24C10CAE-4196-4FA3-8B7C-192933752031}"/>
                    </a:ext>
                  </a:extLst>
                </p:cNvPr>
                <p:cNvGrpSpPr/>
                <p:nvPr/>
              </p:nvGrpSpPr>
              <p:grpSpPr>
                <a:xfrm>
                  <a:off x="10226072" y="3384119"/>
                  <a:ext cx="1153558" cy="1269798"/>
                  <a:chOff x="10226072" y="3384119"/>
                  <a:chExt cx="1153558" cy="1269798"/>
                </a:xfrm>
              </p:grpSpPr>
              <p:sp>
                <p:nvSpPr>
                  <p:cNvPr id="185" name="Freeform: Shape 184">
                    <a:extLst>
                      <a:ext uri="{FF2B5EF4-FFF2-40B4-BE49-F238E27FC236}">
                        <a16:creationId xmlns:a16="http://schemas.microsoft.com/office/drawing/2014/main" id="{CD67BA4B-7844-4406-8E89-DACDA94F71D9}"/>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186" name="Freeform: Shape 185">
                    <a:extLst>
                      <a:ext uri="{FF2B5EF4-FFF2-40B4-BE49-F238E27FC236}">
                        <a16:creationId xmlns:a16="http://schemas.microsoft.com/office/drawing/2014/main" id="{B7B29A15-217A-48A7-912A-2C54632BE7C3}"/>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E39E9FBA-D822-4EA7-BC1D-A479151DC439}"/>
                    </a:ext>
                  </a:extLst>
                </p:cNvPr>
                <p:cNvGrpSpPr/>
                <p:nvPr/>
              </p:nvGrpSpPr>
              <p:grpSpPr>
                <a:xfrm rot="5400000">
                  <a:off x="12509125" y="3435921"/>
                  <a:ext cx="989342" cy="760462"/>
                  <a:chOff x="10999279" y="2698471"/>
                  <a:chExt cx="989342" cy="760462"/>
                </a:xfrm>
              </p:grpSpPr>
              <p:sp>
                <p:nvSpPr>
                  <p:cNvPr id="182" name="Freeform: Shape 181">
                    <a:extLst>
                      <a:ext uri="{FF2B5EF4-FFF2-40B4-BE49-F238E27FC236}">
                        <a16:creationId xmlns:a16="http://schemas.microsoft.com/office/drawing/2014/main" id="{349AC933-DF87-4277-A368-EFE0EDD666AC}"/>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07F266E-AF0A-420B-93DF-BAE0EDE5E64F}"/>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8B3137D-1DF4-4C54-AADB-552AD4080F89}"/>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D4EBC9A5-A28F-4355-BDDC-3D12D2BDFDE5}"/>
                    </a:ext>
                  </a:extLst>
                </p:cNvPr>
                <p:cNvGrpSpPr/>
                <p:nvPr/>
              </p:nvGrpSpPr>
              <p:grpSpPr>
                <a:xfrm>
                  <a:off x="10095620" y="4304882"/>
                  <a:ext cx="1425867" cy="1034668"/>
                  <a:chOff x="10095620" y="4304882"/>
                  <a:chExt cx="1425867" cy="1034668"/>
                </a:xfrm>
              </p:grpSpPr>
              <p:sp>
                <p:nvSpPr>
                  <p:cNvPr id="179" name="Freeform: Shape 178">
                    <a:extLst>
                      <a:ext uri="{FF2B5EF4-FFF2-40B4-BE49-F238E27FC236}">
                        <a16:creationId xmlns:a16="http://schemas.microsoft.com/office/drawing/2014/main" id="{92019A0A-99B6-4349-805A-8EBB82C3D354}"/>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A389142-64F2-46E2-AA3D-75D09A0AAACF}"/>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421BFE-C4D5-452F-B688-B2C036AF849A}"/>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162" name="Group 161">
                <a:extLst>
                  <a:ext uri="{FF2B5EF4-FFF2-40B4-BE49-F238E27FC236}">
                    <a16:creationId xmlns:a16="http://schemas.microsoft.com/office/drawing/2014/main" id="{3303D527-07D7-4C41-94B2-A02973674BE5}"/>
                  </a:ext>
                </a:extLst>
              </p:cNvPr>
              <p:cNvGrpSpPr/>
              <p:nvPr/>
            </p:nvGrpSpPr>
            <p:grpSpPr>
              <a:xfrm>
                <a:off x="9839517" y="5316702"/>
                <a:ext cx="4551811" cy="712934"/>
                <a:chOff x="2716823" y="4480799"/>
                <a:chExt cx="5838092" cy="914400"/>
              </a:xfrm>
            </p:grpSpPr>
            <p:grpSp>
              <p:nvGrpSpPr>
                <p:cNvPr id="163" name="Group 162">
                  <a:extLst>
                    <a:ext uri="{FF2B5EF4-FFF2-40B4-BE49-F238E27FC236}">
                      <a16:creationId xmlns:a16="http://schemas.microsoft.com/office/drawing/2014/main" id="{E12A5316-C9C6-402A-BC7E-D0C80C959C61}"/>
                    </a:ext>
                  </a:extLst>
                </p:cNvPr>
                <p:cNvGrpSpPr/>
                <p:nvPr/>
              </p:nvGrpSpPr>
              <p:grpSpPr>
                <a:xfrm>
                  <a:off x="2716823" y="4480799"/>
                  <a:ext cx="5838092" cy="914400"/>
                  <a:chOff x="175847" y="4480799"/>
                  <a:chExt cx="8801100" cy="914400"/>
                </a:xfrm>
              </p:grpSpPr>
              <p:sp>
                <p:nvSpPr>
                  <p:cNvPr id="172" name="Rectangle: Rounded Corners 171">
                    <a:extLst>
                      <a:ext uri="{FF2B5EF4-FFF2-40B4-BE49-F238E27FC236}">
                        <a16:creationId xmlns:a16="http://schemas.microsoft.com/office/drawing/2014/main" id="{A47D89C9-45B3-4A7C-BD75-D7A9F491166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Rounded Corners 172">
                    <a:extLst>
                      <a:ext uri="{FF2B5EF4-FFF2-40B4-BE49-F238E27FC236}">
                        <a16:creationId xmlns:a16="http://schemas.microsoft.com/office/drawing/2014/main" id="{6CD02FCB-10A8-42CC-9D51-8B10C337A2B6}"/>
                      </a:ext>
                    </a:extLst>
                  </p:cNvPr>
                  <p:cNvSpPr/>
                  <p:nvPr/>
                </p:nvSpPr>
                <p:spPr>
                  <a:xfrm>
                    <a:off x="352032" y="4595617"/>
                    <a:ext cx="8448730" cy="68476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4" name="Group 163">
                  <a:extLst>
                    <a:ext uri="{FF2B5EF4-FFF2-40B4-BE49-F238E27FC236}">
                      <a16:creationId xmlns:a16="http://schemas.microsoft.com/office/drawing/2014/main" id="{2E30FB71-64B6-4E6B-B6B6-307D0A333396}"/>
                    </a:ext>
                  </a:extLst>
                </p:cNvPr>
                <p:cNvGrpSpPr/>
                <p:nvPr/>
              </p:nvGrpSpPr>
              <p:grpSpPr>
                <a:xfrm>
                  <a:off x="2954961" y="4660680"/>
                  <a:ext cx="5376674" cy="563948"/>
                  <a:chOff x="3193903" y="4660680"/>
                  <a:chExt cx="5376674" cy="563948"/>
                </a:xfrm>
              </p:grpSpPr>
              <p:sp>
                <p:nvSpPr>
                  <p:cNvPr id="165" name="Circle: Hollow 164">
                    <a:extLst>
                      <a:ext uri="{FF2B5EF4-FFF2-40B4-BE49-F238E27FC236}">
                        <a16:creationId xmlns:a16="http://schemas.microsoft.com/office/drawing/2014/main" id="{13E4F1C3-0D2B-4B2D-BF0F-4F1CBE7D1471}"/>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Circle: Hollow 165">
                    <a:extLst>
                      <a:ext uri="{FF2B5EF4-FFF2-40B4-BE49-F238E27FC236}">
                        <a16:creationId xmlns:a16="http://schemas.microsoft.com/office/drawing/2014/main" id="{5E04B6F9-6865-45E9-B408-9EA329222F37}"/>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Circle: Hollow 166">
                    <a:extLst>
                      <a:ext uri="{FF2B5EF4-FFF2-40B4-BE49-F238E27FC236}">
                        <a16:creationId xmlns:a16="http://schemas.microsoft.com/office/drawing/2014/main" id="{8ADD5EBD-5BBA-4016-8C8A-67920E24E9F4}"/>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Circle: Hollow 167">
                    <a:extLst>
                      <a:ext uri="{FF2B5EF4-FFF2-40B4-BE49-F238E27FC236}">
                        <a16:creationId xmlns:a16="http://schemas.microsoft.com/office/drawing/2014/main" id="{F9081DC5-9A2B-4A48-AABB-18E30B84C9D1}"/>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Circle: Hollow 168">
                    <a:extLst>
                      <a:ext uri="{FF2B5EF4-FFF2-40B4-BE49-F238E27FC236}">
                        <a16:creationId xmlns:a16="http://schemas.microsoft.com/office/drawing/2014/main" id="{5CB34120-CB22-474A-A005-CAFFC7909E18}"/>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0" name="Circle: Hollow 169">
                    <a:extLst>
                      <a:ext uri="{FF2B5EF4-FFF2-40B4-BE49-F238E27FC236}">
                        <a16:creationId xmlns:a16="http://schemas.microsoft.com/office/drawing/2014/main" id="{E1B4CCF6-4526-448A-865B-AF1D17039432}"/>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1" name="Circle: Hollow 170">
                    <a:extLst>
                      <a:ext uri="{FF2B5EF4-FFF2-40B4-BE49-F238E27FC236}">
                        <a16:creationId xmlns:a16="http://schemas.microsoft.com/office/drawing/2014/main" id="{D13ABEC1-006C-41DF-9C78-76A639151FC1}"/>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157" name="Freeform: Shape 156">
              <a:extLst>
                <a:ext uri="{FF2B5EF4-FFF2-40B4-BE49-F238E27FC236}">
                  <a16:creationId xmlns:a16="http://schemas.microsoft.com/office/drawing/2014/main" id="{B79F5B7B-76B3-40D5-9229-52DCA7F977F9}"/>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CFF7F3D-7D98-401A-8D4C-2D136B736686}"/>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3EF2B37-3EE6-4AB3-80A0-862B02B8B0E8}"/>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C562BF9-612D-4E5D-B3D3-BCB303804885}"/>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sp>
        <p:nvSpPr>
          <p:cNvPr id="189" name="Freeform: Shape 188">
            <a:extLst>
              <a:ext uri="{FF2B5EF4-FFF2-40B4-BE49-F238E27FC236}">
                <a16:creationId xmlns:a16="http://schemas.microsoft.com/office/drawing/2014/main" id="{CF379E9A-DDC0-4FBA-A7E1-7BC15DB70669}"/>
              </a:ext>
            </a:extLst>
          </p:cNvPr>
          <p:cNvSpPr/>
          <p:nvPr/>
        </p:nvSpPr>
        <p:spPr>
          <a:xfrm>
            <a:off x="6479955" y="3960784"/>
            <a:ext cx="549158" cy="40426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3CA5249C-BEC1-475F-9AC7-9314BCAC2490}"/>
              </a:ext>
            </a:extLst>
          </p:cNvPr>
          <p:cNvSpPr txBox="1">
            <a:spLocks/>
          </p:cNvSpPr>
          <p:nvPr/>
        </p:nvSpPr>
        <p:spPr>
          <a:xfrm>
            <a:off x="1098591" y="864898"/>
            <a:ext cx="2952328" cy="200623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tx1">
                    <a:lumMod val="75000"/>
                    <a:lumOff val="25000"/>
                  </a:schemeClr>
                </a:solidFill>
                <a:latin typeface="+mj-lt"/>
                <a:cs typeface="Arial" pitchFamily="34" charset="0"/>
              </a:rPr>
              <a:t>Simple</a:t>
            </a:r>
          </a:p>
          <a:p>
            <a:pPr marL="0" indent="0" algn="r">
              <a:lnSpc>
                <a:spcPct val="110000"/>
              </a:lnSpc>
              <a:buNone/>
            </a:pPr>
            <a:r>
              <a:rPr lang="en-US" altLang="ko-KR" sz="3600" b="1" dirty="0">
                <a:solidFill>
                  <a:schemeClr val="tx1">
                    <a:lumMod val="75000"/>
                    <a:lumOff val="25000"/>
                  </a:schemeClr>
                </a:solidFill>
                <a:latin typeface="+mj-lt"/>
                <a:cs typeface="Arial" pitchFamily="34" charset="0"/>
              </a:rPr>
              <a:t> </a:t>
            </a:r>
            <a:r>
              <a:rPr lang="en-US" altLang="ko-KR" sz="3600" b="1" dirty="0">
                <a:solidFill>
                  <a:schemeClr val="accent1"/>
                </a:solidFill>
                <a:latin typeface="+mj-lt"/>
                <a:cs typeface="Arial" pitchFamily="34" charset="0"/>
              </a:rPr>
              <a:t>Portfolio </a:t>
            </a:r>
            <a:r>
              <a:rPr lang="en-US" altLang="ko-KR" sz="3600" b="1" dirty="0">
                <a:solidFill>
                  <a:schemeClr val="tx1">
                    <a:lumMod val="75000"/>
                    <a:lumOff val="25000"/>
                  </a:schemeClr>
                </a:solidFill>
                <a:latin typeface="+mj-lt"/>
                <a:cs typeface="Arial" pitchFamily="34" charset="0"/>
              </a:rPr>
              <a:t>Presentation</a:t>
            </a:r>
          </a:p>
        </p:txBody>
      </p:sp>
      <p:sp>
        <p:nvSpPr>
          <p:cNvPr id="11" name="TextBox 10">
            <a:extLst>
              <a:ext uri="{FF2B5EF4-FFF2-40B4-BE49-F238E27FC236}">
                <a16:creationId xmlns:a16="http://schemas.microsoft.com/office/drawing/2014/main" id="{21DC2331-36B8-4668-9999-907CD4DC4812}"/>
              </a:ext>
            </a:extLst>
          </p:cNvPr>
          <p:cNvSpPr txBox="1"/>
          <p:nvPr/>
        </p:nvSpPr>
        <p:spPr>
          <a:xfrm>
            <a:off x="1098591" y="2955634"/>
            <a:ext cx="2952328" cy="523220"/>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Easy to change colors, photos and Text. </a:t>
            </a:r>
          </a:p>
        </p:txBody>
      </p:sp>
      <p:sp>
        <p:nvSpPr>
          <p:cNvPr id="12" name="TextBox 11">
            <a:extLst>
              <a:ext uri="{FF2B5EF4-FFF2-40B4-BE49-F238E27FC236}">
                <a16:creationId xmlns:a16="http://schemas.microsoft.com/office/drawing/2014/main" id="{64537E86-D160-45E7-89FA-2B33CF39B7DE}"/>
              </a:ext>
            </a:extLst>
          </p:cNvPr>
          <p:cNvSpPr txBox="1"/>
          <p:nvPr/>
        </p:nvSpPr>
        <p:spPr>
          <a:xfrm>
            <a:off x="739687" y="3563352"/>
            <a:ext cx="3311233" cy="2123658"/>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You can simply impress your audience and add a unique zing and appeal to your Presentations. </a:t>
            </a:r>
          </a:p>
        </p:txBody>
      </p:sp>
      <p:sp>
        <p:nvSpPr>
          <p:cNvPr id="14" name="TextBox 13">
            <a:extLst>
              <a:ext uri="{FF2B5EF4-FFF2-40B4-BE49-F238E27FC236}">
                <a16:creationId xmlns:a16="http://schemas.microsoft.com/office/drawing/2014/main" id="{9EAB1240-8E90-4621-942E-B441684F8087}"/>
              </a:ext>
            </a:extLst>
          </p:cNvPr>
          <p:cNvSpPr txBox="1"/>
          <p:nvPr/>
        </p:nvSpPr>
        <p:spPr>
          <a:xfrm>
            <a:off x="8917392" y="1373237"/>
            <a:ext cx="1682435" cy="1169551"/>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Get a modern PowerPoint  Presentation that is beautifully designed.</a:t>
            </a:r>
            <a:endParaRPr lang="ko-KR" altLang="en-US" sz="1400" b="1" dirty="0">
              <a:solidFill>
                <a:schemeClr val="tx1">
                  <a:lumMod val="75000"/>
                  <a:lumOff val="25000"/>
                </a:schemeClr>
              </a:solidFill>
              <a:cs typeface="Arial" pitchFamily="34" charset="0"/>
            </a:endParaRPr>
          </a:p>
        </p:txBody>
      </p:sp>
      <p:sp>
        <p:nvSpPr>
          <p:cNvPr id="16" name="Rectangle 8">
            <a:extLst>
              <a:ext uri="{FF2B5EF4-FFF2-40B4-BE49-F238E27FC236}">
                <a16:creationId xmlns:a16="http://schemas.microsoft.com/office/drawing/2014/main" id="{5E256F29-5493-4D3F-87D4-EEBF2234FE08}"/>
              </a:ext>
            </a:extLst>
          </p:cNvPr>
          <p:cNvSpPr/>
          <p:nvPr/>
        </p:nvSpPr>
        <p:spPr>
          <a:xfrm>
            <a:off x="5396781" y="4308259"/>
            <a:ext cx="1682435" cy="1169551"/>
          </a:xfrm>
          <a:prstGeom prst="rect">
            <a:avLst/>
          </a:prstGeom>
        </p:spPr>
        <p:txBody>
          <a:bodyPr wrap="square">
            <a:spAutoFit/>
          </a:bodyPr>
          <a:lstStyle/>
          <a:p>
            <a:pPr algn="ctr"/>
            <a:r>
              <a:rPr lang="en-US" altLang="ko-KR" sz="1400" b="1" dirty="0">
                <a:solidFill>
                  <a:schemeClr val="tx1">
                    <a:lumMod val="65000"/>
                    <a:lumOff val="35000"/>
                  </a:schemeClr>
                </a:solidFill>
                <a:cs typeface="Arial" pitchFamily="34" charset="0"/>
              </a:rPr>
              <a:t>You can simply impress your audience and add a unique zing and appeal. </a:t>
            </a:r>
            <a:endParaRPr lang="ko-KR" altLang="en-US" sz="1400" b="1" dirty="0"/>
          </a:p>
        </p:txBody>
      </p:sp>
      <p:sp>
        <p:nvSpPr>
          <p:cNvPr id="3" name="Picture Placeholder 2">
            <a:extLst>
              <a:ext uri="{FF2B5EF4-FFF2-40B4-BE49-F238E27FC236}">
                <a16:creationId xmlns:a16="http://schemas.microsoft.com/office/drawing/2014/main" id="{C08F969A-7A1B-4080-8B29-31CB086662ED}"/>
              </a:ext>
            </a:extLst>
          </p:cNvPr>
          <p:cNvSpPr>
            <a:spLocks noGrp="1"/>
          </p:cNvSpPr>
          <p:nvPr>
            <p:ph type="pic" idx="14"/>
          </p:nvPr>
        </p:nvSpPr>
        <p:spPr/>
      </p:sp>
      <p:sp>
        <p:nvSpPr>
          <p:cNvPr id="6" name="Picture Placeholder 5">
            <a:extLst>
              <a:ext uri="{FF2B5EF4-FFF2-40B4-BE49-F238E27FC236}">
                <a16:creationId xmlns:a16="http://schemas.microsoft.com/office/drawing/2014/main" id="{E60FD0D8-178A-4355-8BFD-1628D59151BC}"/>
              </a:ext>
            </a:extLst>
          </p:cNvPr>
          <p:cNvSpPr>
            <a:spLocks noGrp="1"/>
          </p:cNvSpPr>
          <p:nvPr>
            <p:ph type="pic" idx="17"/>
          </p:nvPr>
        </p:nvSpPr>
        <p:spPr/>
      </p:sp>
    </p:spTree>
    <p:extLst>
      <p:ext uri="{BB962C8B-B14F-4D97-AF65-F5344CB8AC3E}">
        <p14:creationId xmlns:p14="http://schemas.microsoft.com/office/powerpoint/2010/main" val="118374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4" name="그룹 10">
            <a:extLst>
              <a:ext uri="{FF2B5EF4-FFF2-40B4-BE49-F238E27FC236}">
                <a16:creationId xmlns:a16="http://schemas.microsoft.com/office/drawing/2014/main" id="{4F5751D3-806E-4EA3-B539-8B4A9BAC54F4}"/>
              </a:ext>
            </a:extLst>
          </p:cNvPr>
          <p:cNvGrpSpPr/>
          <p:nvPr/>
        </p:nvGrpSpPr>
        <p:grpSpPr>
          <a:xfrm>
            <a:off x="3222662" y="1716497"/>
            <a:ext cx="5746678" cy="3381006"/>
            <a:chOff x="635000" y="1382713"/>
            <a:chExt cx="7869238" cy="4572000"/>
          </a:xfrm>
          <a:solidFill>
            <a:schemeClr val="bg1">
              <a:lumMod val="85000"/>
            </a:schemeClr>
          </a:solidFill>
        </p:grpSpPr>
        <p:sp>
          <p:nvSpPr>
            <p:cNvPr id="325" name="Freeform 8">
              <a:extLst>
                <a:ext uri="{FF2B5EF4-FFF2-40B4-BE49-F238E27FC236}">
                  <a16:creationId xmlns:a16="http://schemas.microsoft.com/office/drawing/2014/main" id="{F0593F3D-A922-4980-99AF-EB9B3F516DB3}"/>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6" name="Freeform 9">
              <a:extLst>
                <a:ext uri="{FF2B5EF4-FFF2-40B4-BE49-F238E27FC236}">
                  <a16:creationId xmlns:a16="http://schemas.microsoft.com/office/drawing/2014/main" id="{38B35C85-EAB7-4CC2-B899-DEA06325E46F}"/>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7" name="Freeform 10">
              <a:extLst>
                <a:ext uri="{FF2B5EF4-FFF2-40B4-BE49-F238E27FC236}">
                  <a16:creationId xmlns:a16="http://schemas.microsoft.com/office/drawing/2014/main" id="{B09D50F7-0DAF-481C-AD99-0B2FAA6696FB}"/>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8" name="Freeform 11">
              <a:extLst>
                <a:ext uri="{FF2B5EF4-FFF2-40B4-BE49-F238E27FC236}">
                  <a16:creationId xmlns:a16="http://schemas.microsoft.com/office/drawing/2014/main" id="{DE4EF016-50AA-496D-876C-A93806DC79E2}"/>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280" name="Rectangle 279">
            <a:extLst>
              <a:ext uri="{FF2B5EF4-FFF2-40B4-BE49-F238E27FC236}">
                <a16:creationId xmlns:a16="http://schemas.microsoft.com/office/drawing/2014/main" id="{0FFD3505-606F-4D04-8A0F-769D4BA95AF0}"/>
              </a:ext>
            </a:extLst>
          </p:cNvPr>
          <p:cNvSpPr/>
          <p:nvPr/>
        </p:nvSpPr>
        <p:spPr>
          <a:xfrm>
            <a:off x="730915" y="5308497"/>
            <a:ext cx="482763" cy="482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1" name="그룹 4">
            <a:extLst>
              <a:ext uri="{FF2B5EF4-FFF2-40B4-BE49-F238E27FC236}">
                <a16:creationId xmlns:a16="http://schemas.microsoft.com/office/drawing/2014/main" id="{9D1D988C-BBC5-4432-B116-1F42E560A6AF}"/>
              </a:ext>
            </a:extLst>
          </p:cNvPr>
          <p:cNvGrpSpPr/>
          <p:nvPr/>
        </p:nvGrpSpPr>
        <p:grpSpPr>
          <a:xfrm>
            <a:off x="1254019" y="5348664"/>
            <a:ext cx="1692000" cy="926443"/>
            <a:chOff x="1254019" y="5143184"/>
            <a:chExt cx="1692000" cy="926443"/>
          </a:xfrm>
        </p:grpSpPr>
        <p:sp>
          <p:nvSpPr>
            <p:cNvPr id="282" name="TextBox 281">
              <a:extLst>
                <a:ext uri="{FF2B5EF4-FFF2-40B4-BE49-F238E27FC236}">
                  <a16:creationId xmlns:a16="http://schemas.microsoft.com/office/drawing/2014/main" id="{B04A42ED-FA51-4885-BAC7-04225DF7D5E3}"/>
                </a:ext>
              </a:extLst>
            </p:cNvPr>
            <p:cNvSpPr txBox="1"/>
            <p:nvPr/>
          </p:nvSpPr>
          <p:spPr>
            <a:xfrm>
              <a:off x="1254019" y="5607962"/>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endParaRPr lang="ko-KR" altLang="en-US" sz="1200" dirty="0">
                <a:solidFill>
                  <a:schemeClr val="tx1">
                    <a:lumMod val="75000"/>
                    <a:lumOff val="25000"/>
                  </a:schemeClr>
                </a:solidFill>
              </a:endParaRPr>
            </a:p>
          </p:txBody>
        </p:sp>
        <p:sp>
          <p:nvSpPr>
            <p:cNvPr id="283" name="TextBox 282">
              <a:extLst>
                <a:ext uri="{FF2B5EF4-FFF2-40B4-BE49-F238E27FC236}">
                  <a16:creationId xmlns:a16="http://schemas.microsoft.com/office/drawing/2014/main" id="{3226585A-CB9E-4053-87CC-A83CFC666128}"/>
                </a:ext>
              </a:extLst>
            </p:cNvPr>
            <p:cNvSpPr txBox="1"/>
            <p:nvPr/>
          </p:nvSpPr>
          <p:spPr>
            <a:xfrm>
              <a:off x="1254019" y="5143184"/>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84" name="Rectangle 283">
            <a:extLst>
              <a:ext uri="{FF2B5EF4-FFF2-40B4-BE49-F238E27FC236}">
                <a16:creationId xmlns:a16="http://schemas.microsoft.com/office/drawing/2014/main" id="{3509ED20-636F-4220-B3B8-1B10CA1F037D}"/>
              </a:ext>
            </a:extLst>
          </p:cNvPr>
          <p:cNvSpPr/>
          <p:nvPr/>
        </p:nvSpPr>
        <p:spPr>
          <a:xfrm>
            <a:off x="3570763" y="5308497"/>
            <a:ext cx="482763" cy="482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5" name="그룹 6">
            <a:extLst>
              <a:ext uri="{FF2B5EF4-FFF2-40B4-BE49-F238E27FC236}">
                <a16:creationId xmlns:a16="http://schemas.microsoft.com/office/drawing/2014/main" id="{DEE07FB4-06EC-4602-8DAA-34B4A4EEF7DD}"/>
              </a:ext>
            </a:extLst>
          </p:cNvPr>
          <p:cNvGrpSpPr/>
          <p:nvPr/>
        </p:nvGrpSpPr>
        <p:grpSpPr>
          <a:xfrm>
            <a:off x="4093867" y="5335951"/>
            <a:ext cx="1692000" cy="926443"/>
            <a:chOff x="4530549" y="5130471"/>
            <a:chExt cx="1692000" cy="926443"/>
          </a:xfrm>
        </p:grpSpPr>
        <p:sp>
          <p:nvSpPr>
            <p:cNvPr id="286" name="TextBox 285">
              <a:extLst>
                <a:ext uri="{FF2B5EF4-FFF2-40B4-BE49-F238E27FC236}">
                  <a16:creationId xmlns:a16="http://schemas.microsoft.com/office/drawing/2014/main" id="{936C2310-7F49-4B5B-9629-815553B2E406}"/>
                </a:ext>
              </a:extLst>
            </p:cNvPr>
            <p:cNvSpPr txBox="1"/>
            <p:nvPr/>
          </p:nvSpPr>
          <p:spPr>
            <a:xfrm>
              <a:off x="4530549" y="5595249"/>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endParaRPr lang="ko-KR" altLang="en-US" sz="1200" dirty="0">
                <a:solidFill>
                  <a:schemeClr val="tx1">
                    <a:lumMod val="75000"/>
                    <a:lumOff val="25000"/>
                  </a:schemeClr>
                </a:solidFill>
              </a:endParaRPr>
            </a:p>
          </p:txBody>
        </p:sp>
        <p:sp>
          <p:nvSpPr>
            <p:cNvPr id="287" name="TextBox 286">
              <a:extLst>
                <a:ext uri="{FF2B5EF4-FFF2-40B4-BE49-F238E27FC236}">
                  <a16:creationId xmlns:a16="http://schemas.microsoft.com/office/drawing/2014/main" id="{5477E45A-5869-415E-A3F4-6FDCF1500DB2}"/>
                </a:ext>
              </a:extLst>
            </p:cNvPr>
            <p:cNvSpPr txBox="1"/>
            <p:nvPr/>
          </p:nvSpPr>
          <p:spPr>
            <a:xfrm>
              <a:off x="4530549" y="5130471"/>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88" name="Rectangle 287">
            <a:extLst>
              <a:ext uri="{FF2B5EF4-FFF2-40B4-BE49-F238E27FC236}">
                <a16:creationId xmlns:a16="http://schemas.microsoft.com/office/drawing/2014/main" id="{02907BD6-4F2A-4242-B39C-374BC807818D}"/>
              </a:ext>
            </a:extLst>
          </p:cNvPr>
          <p:cNvSpPr/>
          <p:nvPr/>
        </p:nvSpPr>
        <p:spPr>
          <a:xfrm>
            <a:off x="6410611" y="5308497"/>
            <a:ext cx="482763" cy="4827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9" name="그룹 7">
            <a:extLst>
              <a:ext uri="{FF2B5EF4-FFF2-40B4-BE49-F238E27FC236}">
                <a16:creationId xmlns:a16="http://schemas.microsoft.com/office/drawing/2014/main" id="{22C739CA-D6F7-444F-98FD-D9C91171E266}"/>
              </a:ext>
            </a:extLst>
          </p:cNvPr>
          <p:cNvGrpSpPr/>
          <p:nvPr/>
        </p:nvGrpSpPr>
        <p:grpSpPr>
          <a:xfrm>
            <a:off x="6933715" y="5332763"/>
            <a:ext cx="1692000" cy="926443"/>
            <a:chOff x="6690464" y="5127283"/>
            <a:chExt cx="1692000" cy="926443"/>
          </a:xfrm>
        </p:grpSpPr>
        <p:sp>
          <p:nvSpPr>
            <p:cNvPr id="290" name="TextBox 289">
              <a:extLst>
                <a:ext uri="{FF2B5EF4-FFF2-40B4-BE49-F238E27FC236}">
                  <a16:creationId xmlns:a16="http://schemas.microsoft.com/office/drawing/2014/main" id="{A5342F40-F21F-40B0-9594-111F1675A8FE}"/>
                </a:ext>
              </a:extLst>
            </p:cNvPr>
            <p:cNvSpPr txBox="1"/>
            <p:nvPr/>
          </p:nvSpPr>
          <p:spPr>
            <a:xfrm>
              <a:off x="6690464" y="5592061"/>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endParaRPr lang="ko-KR" altLang="en-US" sz="1200" dirty="0">
                <a:solidFill>
                  <a:schemeClr val="tx1">
                    <a:lumMod val="75000"/>
                    <a:lumOff val="25000"/>
                  </a:schemeClr>
                </a:solidFill>
              </a:endParaRPr>
            </a:p>
          </p:txBody>
        </p:sp>
        <p:sp>
          <p:nvSpPr>
            <p:cNvPr id="291" name="TextBox 290">
              <a:extLst>
                <a:ext uri="{FF2B5EF4-FFF2-40B4-BE49-F238E27FC236}">
                  <a16:creationId xmlns:a16="http://schemas.microsoft.com/office/drawing/2014/main" id="{B65A0A67-99DA-41A1-849D-86DC72243434}"/>
                </a:ext>
              </a:extLst>
            </p:cNvPr>
            <p:cNvSpPr txBox="1"/>
            <p:nvPr/>
          </p:nvSpPr>
          <p:spPr>
            <a:xfrm>
              <a:off x="6690464" y="5127283"/>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92" name="Rectangle 291">
            <a:extLst>
              <a:ext uri="{FF2B5EF4-FFF2-40B4-BE49-F238E27FC236}">
                <a16:creationId xmlns:a16="http://schemas.microsoft.com/office/drawing/2014/main" id="{5EC7EF1F-091A-46F2-B1DC-36E3A9557B48}"/>
              </a:ext>
            </a:extLst>
          </p:cNvPr>
          <p:cNvSpPr/>
          <p:nvPr/>
        </p:nvSpPr>
        <p:spPr>
          <a:xfrm>
            <a:off x="9250459" y="5308497"/>
            <a:ext cx="482763" cy="4827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93" name="그룹 8">
            <a:extLst>
              <a:ext uri="{FF2B5EF4-FFF2-40B4-BE49-F238E27FC236}">
                <a16:creationId xmlns:a16="http://schemas.microsoft.com/office/drawing/2014/main" id="{852E24D1-D56E-4D06-AAE2-229D2F5981A3}"/>
              </a:ext>
            </a:extLst>
          </p:cNvPr>
          <p:cNvGrpSpPr/>
          <p:nvPr/>
        </p:nvGrpSpPr>
        <p:grpSpPr>
          <a:xfrm>
            <a:off x="9773564" y="5310525"/>
            <a:ext cx="1692000" cy="926443"/>
            <a:chOff x="8850379" y="5105045"/>
            <a:chExt cx="1692000" cy="926443"/>
          </a:xfrm>
        </p:grpSpPr>
        <p:sp>
          <p:nvSpPr>
            <p:cNvPr id="294" name="TextBox 293">
              <a:extLst>
                <a:ext uri="{FF2B5EF4-FFF2-40B4-BE49-F238E27FC236}">
                  <a16:creationId xmlns:a16="http://schemas.microsoft.com/office/drawing/2014/main" id="{353275BB-EB44-4463-A33C-FE7D1CEBC489}"/>
                </a:ext>
              </a:extLst>
            </p:cNvPr>
            <p:cNvSpPr txBox="1"/>
            <p:nvPr/>
          </p:nvSpPr>
          <p:spPr>
            <a:xfrm>
              <a:off x="8850379" y="5569823"/>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endParaRPr lang="ko-KR" altLang="en-US" sz="1200" dirty="0">
                <a:solidFill>
                  <a:schemeClr val="tx1">
                    <a:lumMod val="75000"/>
                    <a:lumOff val="25000"/>
                  </a:schemeClr>
                </a:solidFill>
              </a:endParaRPr>
            </a:p>
          </p:txBody>
        </p:sp>
        <p:sp>
          <p:nvSpPr>
            <p:cNvPr id="295" name="TextBox 294">
              <a:extLst>
                <a:ext uri="{FF2B5EF4-FFF2-40B4-BE49-F238E27FC236}">
                  <a16:creationId xmlns:a16="http://schemas.microsoft.com/office/drawing/2014/main" id="{053DA254-A860-4923-AEB9-DC965FF07517}"/>
                </a:ext>
              </a:extLst>
            </p:cNvPr>
            <p:cNvSpPr txBox="1"/>
            <p:nvPr/>
          </p:nvSpPr>
          <p:spPr>
            <a:xfrm>
              <a:off x="8850379" y="5105045"/>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96" name="Oval 295">
            <a:extLst>
              <a:ext uri="{FF2B5EF4-FFF2-40B4-BE49-F238E27FC236}">
                <a16:creationId xmlns:a16="http://schemas.microsoft.com/office/drawing/2014/main" id="{7AA830F1-3C9B-4E1A-9F9D-80C6AB9B1F75}"/>
              </a:ext>
            </a:extLst>
          </p:cNvPr>
          <p:cNvSpPr/>
          <p:nvPr/>
        </p:nvSpPr>
        <p:spPr>
          <a:xfrm>
            <a:off x="3842295" y="2478911"/>
            <a:ext cx="1008112" cy="100811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297" name="Elbow Connector 5">
            <a:extLst>
              <a:ext uri="{FF2B5EF4-FFF2-40B4-BE49-F238E27FC236}">
                <a16:creationId xmlns:a16="http://schemas.microsoft.com/office/drawing/2014/main" id="{9B86E1D1-E6A7-4744-BEFF-FD0587DA47F6}"/>
              </a:ext>
            </a:extLst>
          </p:cNvPr>
          <p:cNvCxnSpPr>
            <a:cxnSpLocks/>
            <a:stCxn id="300" idx="0"/>
            <a:endCxn id="296" idx="0"/>
          </p:cNvCxnSpPr>
          <p:nvPr/>
        </p:nvCxnSpPr>
        <p:spPr>
          <a:xfrm rot="5400000" flipH="1" flipV="1">
            <a:off x="3165676" y="1458385"/>
            <a:ext cx="160148" cy="2201201"/>
          </a:xfrm>
          <a:prstGeom prst="bentConnector3">
            <a:avLst>
              <a:gd name="adj1" fmla="val 369016"/>
            </a:avLst>
          </a:prstGeom>
          <a:ln w="19050">
            <a:solidFill>
              <a:schemeClr val="accent4">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aphicFrame>
        <p:nvGraphicFramePr>
          <p:cNvPr id="298" name="Chart 7">
            <a:extLst>
              <a:ext uri="{FF2B5EF4-FFF2-40B4-BE49-F238E27FC236}">
                <a16:creationId xmlns:a16="http://schemas.microsoft.com/office/drawing/2014/main" id="{C85BBCE2-084D-49A4-B042-F9B74D86FADC}"/>
              </a:ext>
            </a:extLst>
          </p:cNvPr>
          <p:cNvGraphicFramePr/>
          <p:nvPr>
            <p:extLst>
              <p:ext uri="{D42A27DB-BD31-4B8C-83A1-F6EECF244321}">
                <p14:modId xmlns:p14="http://schemas.microsoft.com/office/powerpoint/2010/main" val="3831191320"/>
              </p:ext>
            </p:extLst>
          </p:nvPr>
        </p:nvGraphicFramePr>
        <p:xfrm>
          <a:off x="630250" y="2481380"/>
          <a:ext cx="924253" cy="995730"/>
        </p:xfrm>
        <a:graphic>
          <a:graphicData uri="http://schemas.openxmlformats.org/drawingml/2006/chart">
            <c:chart xmlns:c="http://schemas.openxmlformats.org/drawingml/2006/chart" xmlns:r="http://schemas.openxmlformats.org/officeDocument/2006/relationships" r:id="rId2"/>
          </a:graphicData>
        </a:graphic>
      </p:graphicFrame>
      <p:grpSp>
        <p:nvGrpSpPr>
          <p:cNvPr id="299" name="그룹 9">
            <a:extLst>
              <a:ext uri="{FF2B5EF4-FFF2-40B4-BE49-F238E27FC236}">
                <a16:creationId xmlns:a16="http://schemas.microsoft.com/office/drawing/2014/main" id="{E79A6504-0F4E-41BC-B1EA-01CB2486D13E}"/>
              </a:ext>
            </a:extLst>
          </p:cNvPr>
          <p:cNvGrpSpPr/>
          <p:nvPr/>
        </p:nvGrpSpPr>
        <p:grpSpPr>
          <a:xfrm>
            <a:off x="1461150" y="2639059"/>
            <a:ext cx="1368000" cy="680372"/>
            <a:chOff x="1461150" y="2929298"/>
            <a:chExt cx="1368000" cy="680372"/>
          </a:xfrm>
        </p:grpSpPr>
        <p:sp>
          <p:nvSpPr>
            <p:cNvPr id="300" name="TextBox 299">
              <a:extLst>
                <a:ext uri="{FF2B5EF4-FFF2-40B4-BE49-F238E27FC236}">
                  <a16:creationId xmlns:a16="http://schemas.microsoft.com/office/drawing/2014/main" id="{13ECEF28-3797-45E0-9A78-85E284954E6D}"/>
                </a:ext>
              </a:extLst>
            </p:cNvPr>
            <p:cNvSpPr txBox="1"/>
            <p:nvPr/>
          </p:nvSpPr>
          <p:spPr>
            <a:xfrm>
              <a:off x="1461150" y="2929298"/>
              <a:ext cx="1368000" cy="276999"/>
            </a:xfrm>
            <a:prstGeom prst="rect">
              <a:avLst/>
            </a:prstGeom>
            <a:noFill/>
          </p:spPr>
          <p:txBody>
            <a:bodyPr wrap="square" rtlCol="0">
              <a:spAutoFit/>
            </a:bodyPr>
            <a:lstStyle/>
            <a:p>
              <a:r>
                <a:rPr lang="en-US" altLang="ko-KR" sz="1200" dirty="0">
                  <a:solidFill>
                    <a:schemeClr val="tx1">
                      <a:lumMod val="75000"/>
                      <a:lumOff val="25000"/>
                    </a:schemeClr>
                  </a:solidFill>
                </a:rPr>
                <a:t>Country</a:t>
              </a:r>
            </a:p>
          </p:txBody>
        </p:sp>
        <p:sp>
          <p:nvSpPr>
            <p:cNvPr id="301" name="TextBox 300">
              <a:extLst>
                <a:ext uri="{FF2B5EF4-FFF2-40B4-BE49-F238E27FC236}">
                  <a16:creationId xmlns:a16="http://schemas.microsoft.com/office/drawing/2014/main" id="{8A0DF71B-CA36-41DA-B9DD-0834A267F98D}"/>
                </a:ext>
              </a:extLst>
            </p:cNvPr>
            <p:cNvSpPr txBox="1"/>
            <p:nvPr/>
          </p:nvSpPr>
          <p:spPr>
            <a:xfrm>
              <a:off x="1461150" y="3148005"/>
              <a:ext cx="1368000" cy="461665"/>
            </a:xfrm>
            <a:prstGeom prst="rect">
              <a:avLst/>
            </a:prstGeom>
            <a:noFill/>
          </p:spPr>
          <p:txBody>
            <a:bodyPr wrap="square" rtlCol="0">
              <a:spAutoFit/>
            </a:bodyPr>
            <a:lstStyle/>
            <a:p>
              <a:r>
                <a:rPr lang="en-US" altLang="ko-KR" sz="1200" dirty="0">
                  <a:solidFill>
                    <a:schemeClr val="tx1">
                      <a:lumMod val="75000"/>
                      <a:lumOff val="25000"/>
                    </a:schemeClr>
                  </a:solidFill>
                </a:rPr>
                <a:t>Data_01 : 12,000</a:t>
              </a:r>
            </a:p>
            <a:p>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sp>
        <p:nvSpPr>
          <p:cNvPr id="302" name="Oval 301">
            <a:extLst>
              <a:ext uri="{FF2B5EF4-FFF2-40B4-BE49-F238E27FC236}">
                <a16:creationId xmlns:a16="http://schemas.microsoft.com/office/drawing/2014/main" id="{837B5133-FBE9-46AD-A609-1B998A2B2D75}"/>
              </a:ext>
            </a:extLst>
          </p:cNvPr>
          <p:cNvSpPr/>
          <p:nvPr/>
        </p:nvSpPr>
        <p:spPr>
          <a:xfrm>
            <a:off x="4721737" y="3647194"/>
            <a:ext cx="1008112" cy="100811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03" name="Elbow Connector 97">
            <a:extLst>
              <a:ext uri="{FF2B5EF4-FFF2-40B4-BE49-F238E27FC236}">
                <a16:creationId xmlns:a16="http://schemas.microsoft.com/office/drawing/2014/main" id="{0B2603FE-5983-4D6C-B00F-62E0EAA74D31}"/>
              </a:ext>
            </a:extLst>
          </p:cNvPr>
          <p:cNvCxnSpPr>
            <a:cxnSpLocks/>
            <a:stCxn id="306" idx="2"/>
            <a:endCxn id="302" idx="4"/>
          </p:cNvCxnSpPr>
          <p:nvPr/>
        </p:nvCxnSpPr>
        <p:spPr>
          <a:xfrm rot="16200000" flipH="1">
            <a:off x="3590799" y="3020311"/>
            <a:ext cx="189345" cy="3080643"/>
          </a:xfrm>
          <a:prstGeom prst="bentConnector3">
            <a:avLst>
              <a:gd name="adj1" fmla="val 257881"/>
            </a:avLst>
          </a:prstGeom>
          <a:ln w="19050">
            <a:solidFill>
              <a:schemeClr val="accent1">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304" name="그룹 10">
            <a:extLst>
              <a:ext uri="{FF2B5EF4-FFF2-40B4-BE49-F238E27FC236}">
                <a16:creationId xmlns:a16="http://schemas.microsoft.com/office/drawing/2014/main" id="{85B796EA-B038-4BBD-8D22-78D6B1BB225D}"/>
              </a:ext>
            </a:extLst>
          </p:cNvPr>
          <p:cNvGrpSpPr/>
          <p:nvPr/>
        </p:nvGrpSpPr>
        <p:grpSpPr>
          <a:xfrm>
            <a:off x="1461150" y="3785589"/>
            <a:ext cx="1368000" cy="680372"/>
            <a:chOff x="1461150" y="3733768"/>
            <a:chExt cx="1368000" cy="680372"/>
          </a:xfrm>
        </p:grpSpPr>
        <p:sp>
          <p:nvSpPr>
            <p:cNvPr id="305" name="TextBox 304">
              <a:extLst>
                <a:ext uri="{FF2B5EF4-FFF2-40B4-BE49-F238E27FC236}">
                  <a16:creationId xmlns:a16="http://schemas.microsoft.com/office/drawing/2014/main" id="{6012AA35-F8D4-4DD7-AE22-FE9A5DF89B3A}"/>
                </a:ext>
              </a:extLst>
            </p:cNvPr>
            <p:cNvSpPr txBox="1"/>
            <p:nvPr/>
          </p:nvSpPr>
          <p:spPr>
            <a:xfrm>
              <a:off x="1461150" y="3733768"/>
              <a:ext cx="1368000" cy="276999"/>
            </a:xfrm>
            <a:prstGeom prst="rect">
              <a:avLst/>
            </a:prstGeom>
            <a:noFill/>
          </p:spPr>
          <p:txBody>
            <a:bodyPr wrap="square" rtlCol="0">
              <a:spAutoFit/>
            </a:bodyPr>
            <a:lstStyle/>
            <a:p>
              <a:r>
                <a:rPr lang="en-US" altLang="ko-KR" sz="1200" dirty="0">
                  <a:solidFill>
                    <a:schemeClr val="tx1">
                      <a:lumMod val="75000"/>
                      <a:lumOff val="25000"/>
                    </a:schemeClr>
                  </a:solidFill>
                </a:rPr>
                <a:t>Country</a:t>
              </a:r>
            </a:p>
          </p:txBody>
        </p:sp>
        <p:sp>
          <p:nvSpPr>
            <p:cNvPr id="306" name="TextBox 305">
              <a:extLst>
                <a:ext uri="{FF2B5EF4-FFF2-40B4-BE49-F238E27FC236}">
                  <a16:creationId xmlns:a16="http://schemas.microsoft.com/office/drawing/2014/main" id="{C6CE0829-25C8-41BD-AD30-D79149041AEA}"/>
                </a:ext>
              </a:extLst>
            </p:cNvPr>
            <p:cNvSpPr txBox="1"/>
            <p:nvPr/>
          </p:nvSpPr>
          <p:spPr>
            <a:xfrm>
              <a:off x="1461150" y="3952475"/>
              <a:ext cx="1368000" cy="461665"/>
            </a:xfrm>
            <a:prstGeom prst="rect">
              <a:avLst/>
            </a:prstGeom>
            <a:noFill/>
          </p:spPr>
          <p:txBody>
            <a:bodyPr wrap="square" rtlCol="0">
              <a:spAutoFit/>
            </a:bodyPr>
            <a:lstStyle/>
            <a:p>
              <a:r>
                <a:rPr lang="en-US" altLang="ko-KR" sz="1200" dirty="0">
                  <a:solidFill>
                    <a:schemeClr val="tx1">
                      <a:lumMod val="75000"/>
                      <a:lumOff val="25000"/>
                    </a:schemeClr>
                  </a:solidFill>
                </a:rPr>
                <a:t>Data_01 : 12,000</a:t>
              </a:r>
            </a:p>
            <a:p>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sp>
        <p:nvSpPr>
          <p:cNvPr id="307" name="Oval 306">
            <a:extLst>
              <a:ext uri="{FF2B5EF4-FFF2-40B4-BE49-F238E27FC236}">
                <a16:creationId xmlns:a16="http://schemas.microsoft.com/office/drawing/2014/main" id="{AA0E8AAF-6D67-41A1-9B25-31EADB06F0D8}"/>
              </a:ext>
            </a:extLst>
          </p:cNvPr>
          <p:cNvSpPr/>
          <p:nvPr/>
        </p:nvSpPr>
        <p:spPr>
          <a:xfrm>
            <a:off x="5976266" y="2287748"/>
            <a:ext cx="1008112" cy="100811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08" name="Elbow Connector 117">
            <a:extLst>
              <a:ext uri="{FF2B5EF4-FFF2-40B4-BE49-F238E27FC236}">
                <a16:creationId xmlns:a16="http://schemas.microsoft.com/office/drawing/2014/main" id="{3C4CC02B-99A1-4E6B-BEA7-19263EC15FED}"/>
              </a:ext>
            </a:extLst>
          </p:cNvPr>
          <p:cNvCxnSpPr>
            <a:cxnSpLocks/>
            <a:stCxn id="312" idx="0"/>
            <a:endCxn id="307" idx="0"/>
          </p:cNvCxnSpPr>
          <p:nvPr/>
        </p:nvCxnSpPr>
        <p:spPr>
          <a:xfrm rot="16200000" flipV="1">
            <a:off x="8098563" y="669508"/>
            <a:ext cx="351311" cy="3587792"/>
          </a:xfrm>
          <a:prstGeom prst="bentConnector3">
            <a:avLst>
              <a:gd name="adj1" fmla="val 167574"/>
            </a:avLst>
          </a:prstGeom>
          <a:ln w="19050">
            <a:solidFill>
              <a:schemeClr val="accent3">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309" name="Oval 308">
            <a:extLst>
              <a:ext uri="{FF2B5EF4-FFF2-40B4-BE49-F238E27FC236}">
                <a16:creationId xmlns:a16="http://schemas.microsoft.com/office/drawing/2014/main" id="{F1283252-EBDB-4A5A-A9B9-6A9AC70A9280}"/>
              </a:ext>
            </a:extLst>
          </p:cNvPr>
          <p:cNvSpPr/>
          <p:nvPr/>
        </p:nvSpPr>
        <p:spPr>
          <a:xfrm>
            <a:off x="7547615" y="3882894"/>
            <a:ext cx="1008112" cy="1008112"/>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10" name="Elbow Connector 119">
            <a:extLst>
              <a:ext uri="{FF2B5EF4-FFF2-40B4-BE49-F238E27FC236}">
                <a16:creationId xmlns:a16="http://schemas.microsoft.com/office/drawing/2014/main" id="{3AFB5C3F-6AB3-40AC-9B13-C81246E4DDFE}"/>
              </a:ext>
            </a:extLst>
          </p:cNvPr>
          <p:cNvCxnSpPr>
            <a:cxnSpLocks/>
            <a:stCxn id="316" idx="2"/>
            <a:endCxn id="309" idx="4"/>
          </p:cNvCxnSpPr>
          <p:nvPr/>
        </p:nvCxnSpPr>
        <p:spPr>
          <a:xfrm rot="5400000">
            <a:off x="8849142" y="3668491"/>
            <a:ext cx="425045" cy="2019985"/>
          </a:xfrm>
          <a:prstGeom prst="bentConnector3">
            <a:avLst>
              <a:gd name="adj1" fmla="val 112412"/>
            </a:avLst>
          </a:prstGeom>
          <a:ln w="19050">
            <a:solidFill>
              <a:schemeClr val="accent2">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311" name="그룹 11">
            <a:extLst>
              <a:ext uri="{FF2B5EF4-FFF2-40B4-BE49-F238E27FC236}">
                <a16:creationId xmlns:a16="http://schemas.microsoft.com/office/drawing/2014/main" id="{6060DAD2-3C8D-47A6-93D8-0148F8B88302}"/>
              </a:ext>
            </a:extLst>
          </p:cNvPr>
          <p:cNvGrpSpPr/>
          <p:nvPr/>
        </p:nvGrpSpPr>
        <p:grpSpPr>
          <a:xfrm>
            <a:off x="9384114" y="2639059"/>
            <a:ext cx="1368000" cy="680372"/>
            <a:chOff x="9384114" y="2697830"/>
            <a:chExt cx="1368000" cy="680372"/>
          </a:xfrm>
        </p:grpSpPr>
        <p:sp>
          <p:nvSpPr>
            <p:cNvPr id="312" name="TextBox 311">
              <a:extLst>
                <a:ext uri="{FF2B5EF4-FFF2-40B4-BE49-F238E27FC236}">
                  <a16:creationId xmlns:a16="http://schemas.microsoft.com/office/drawing/2014/main" id="{527C5718-E5DE-49DD-8755-3BF4A03EB546}"/>
                </a:ext>
              </a:extLst>
            </p:cNvPr>
            <p:cNvSpPr txBox="1"/>
            <p:nvPr/>
          </p:nvSpPr>
          <p:spPr>
            <a:xfrm>
              <a:off x="9384114" y="2697830"/>
              <a:ext cx="1368000" cy="276999"/>
            </a:xfrm>
            <a:prstGeom prst="rect">
              <a:avLst/>
            </a:prstGeom>
            <a:noFill/>
          </p:spPr>
          <p:txBody>
            <a:bodyPr wrap="square" rtlCol="0">
              <a:spAutoFit/>
            </a:bodyPr>
            <a:lstStyle/>
            <a:p>
              <a:pPr algn="r"/>
              <a:r>
                <a:rPr lang="en-US" altLang="ko-KR" sz="1200" dirty="0">
                  <a:solidFill>
                    <a:schemeClr val="tx1">
                      <a:lumMod val="75000"/>
                      <a:lumOff val="25000"/>
                    </a:schemeClr>
                  </a:solidFill>
                </a:rPr>
                <a:t>Country</a:t>
              </a:r>
            </a:p>
          </p:txBody>
        </p:sp>
        <p:sp>
          <p:nvSpPr>
            <p:cNvPr id="313" name="TextBox 312">
              <a:extLst>
                <a:ext uri="{FF2B5EF4-FFF2-40B4-BE49-F238E27FC236}">
                  <a16:creationId xmlns:a16="http://schemas.microsoft.com/office/drawing/2014/main" id="{A9565C74-BECE-4448-BEDB-0D5D299A014C}"/>
                </a:ext>
              </a:extLst>
            </p:cNvPr>
            <p:cNvSpPr txBox="1"/>
            <p:nvPr/>
          </p:nvSpPr>
          <p:spPr>
            <a:xfrm>
              <a:off x="9384114" y="2916537"/>
              <a:ext cx="1368000" cy="461665"/>
            </a:xfrm>
            <a:prstGeom prst="rect">
              <a:avLst/>
            </a:prstGeom>
            <a:noFill/>
          </p:spPr>
          <p:txBody>
            <a:bodyPr wrap="square" rtlCol="0">
              <a:spAutoFit/>
            </a:bodyPr>
            <a:lstStyle/>
            <a:p>
              <a:pPr algn="r"/>
              <a:r>
                <a:rPr lang="en-US" altLang="ko-KR" sz="1200" dirty="0">
                  <a:solidFill>
                    <a:schemeClr val="tx1">
                      <a:lumMod val="75000"/>
                      <a:lumOff val="25000"/>
                    </a:schemeClr>
                  </a:solidFill>
                </a:rPr>
                <a:t>Data_01 : 12,000</a:t>
              </a:r>
            </a:p>
            <a:p>
              <a:pPr algn="r"/>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grpSp>
        <p:nvGrpSpPr>
          <p:cNvPr id="314" name="그룹 12">
            <a:extLst>
              <a:ext uri="{FF2B5EF4-FFF2-40B4-BE49-F238E27FC236}">
                <a16:creationId xmlns:a16="http://schemas.microsoft.com/office/drawing/2014/main" id="{E26D3C22-DD02-440A-B87E-BCDB540162BF}"/>
              </a:ext>
            </a:extLst>
          </p:cNvPr>
          <p:cNvGrpSpPr/>
          <p:nvPr/>
        </p:nvGrpSpPr>
        <p:grpSpPr>
          <a:xfrm>
            <a:off x="9387656" y="3785589"/>
            <a:ext cx="1368000" cy="680372"/>
            <a:chOff x="9387656" y="3672034"/>
            <a:chExt cx="1368000" cy="680372"/>
          </a:xfrm>
        </p:grpSpPr>
        <p:sp>
          <p:nvSpPr>
            <p:cNvPr id="315" name="TextBox 314">
              <a:extLst>
                <a:ext uri="{FF2B5EF4-FFF2-40B4-BE49-F238E27FC236}">
                  <a16:creationId xmlns:a16="http://schemas.microsoft.com/office/drawing/2014/main" id="{D623D773-94CA-44AE-93FA-A816FBF91A90}"/>
                </a:ext>
              </a:extLst>
            </p:cNvPr>
            <p:cNvSpPr txBox="1"/>
            <p:nvPr/>
          </p:nvSpPr>
          <p:spPr>
            <a:xfrm>
              <a:off x="9387656" y="3672034"/>
              <a:ext cx="1368000" cy="276999"/>
            </a:xfrm>
            <a:prstGeom prst="rect">
              <a:avLst/>
            </a:prstGeom>
            <a:noFill/>
          </p:spPr>
          <p:txBody>
            <a:bodyPr wrap="square" rtlCol="0">
              <a:spAutoFit/>
            </a:bodyPr>
            <a:lstStyle/>
            <a:p>
              <a:pPr algn="r"/>
              <a:r>
                <a:rPr lang="en-US" altLang="ko-KR" sz="1200" dirty="0">
                  <a:solidFill>
                    <a:schemeClr val="tx1">
                      <a:lumMod val="75000"/>
                      <a:lumOff val="25000"/>
                    </a:schemeClr>
                  </a:solidFill>
                </a:rPr>
                <a:t>Country</a:t>
              </a:r>
            </a:p>
          </p:txBody>
        </p:sp>
        <p:sp>
          <p:nvSpPr>
            <p:cNvPr id="316" name="TextBox 315">
              <a:extLst>
                <a:ext uri="{FF2B5EF4-FFF2-40B4-BE49-F238E27FC236}">
                  <a16:creationId xmlns:a16="http://schemas.microsoft.com/office/drawing/2014/main" id="{2D62F311-56C7-443F-B73E-E655481114EC}"/>
                </a:ext>
              </a:extLst>
            </p:cNvPr>
            <p:cNvSpPr txBox="1"/>
            <p:nvPr/>
          </p:nvSpPr>
          <p:spPr>
            <a:xfrm>
              <a:off x="9387656" y="3890741"/>
              <a:ext cx="1368000" cy="461665"/>
            </a:xfrm>
            <a:prstGeom prst="rect">
              <a:avLst/>
            </a:prstGeom>
            <a:noFill/>
          </p:spPr>
          <p:txBody>
            <a:bodyPr wrap="square" rtlCol="0">
              <a:spAutoFit/>
            </a:bodyPr>
            <a:lstStyle/>
            <a:p>
              <a:pPr algn="r"/>
              <a:r>
                <a:rPr lang="en-US" altLang="ko-KR" sz="1200" dirty="0">
                  <a:solidFill>
                    <a:schemeClr val="tx1">
                      <a:lumMod val="75000"/>
                      <a:lumOff val="25000"/>
                    </a:schemeClr>
                  </a:solidFill>
                </a:rPr>
                <a:t>Data_01 : 12,000</a:t>
              </a:r>
            </a:p>
            <a:p>
              <a:pPr algn="r"/>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graphicFrame>
        <p:nvGraphicFramePr>
          <p:cNvPr id="317" name="Chart 7">
            <a:extLst>
              <a:ext uri="{FF2B5EF4-FFF2-40B4-BE49-F238E27FC236}">
                <a16:creationId xmlns:a16="http://schemas.microsoft.com/office/drawing/2014/main" id="{1EDAB720-DCA0-482B-A4C8-65BE21AB9BA5}"/>
              </a:ext>
            </a:extLst>
          </p:cNvPr>
          <p:cNvGraphicFramePr/>
          <p:nvPr>
            <p:extLst>
              <p:ext uri="{D42A27DB-BD31-4B8C-83A1-F6EECF244321}">
                <p14:modId xmlns:p14="http://schemas.microsoft.com/office/powerpoint/2010/main" val="1591815713"/>
              </p:ext>
            </p:extLst>
          </p:nvPr>
        </p:nvGraphicFramePr>
        <p:xfrm>
          <a:off x="10659043" y="3627910"/>
          <a:ext cx="924253" cy="9957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8" name="Chart 7">
            <a:extLst>
              <a:ext uri="{FF2B5EF4-FFF2-40B4-BE49-F238E27FC236}">
                <a16:creationId xmlns:a16="http://schemas.microsoft.com/office/drawing/2014/main" id="{94511E21-BEAF-442D-959D-AF2FCBCF57E1}"/>
              </a:ext>
            </a:extLst>
          </p:cNvPr>
          <p:cNvGraphicFramePr/>
          <p:nvPr>
            <p:extLst>
              <p:ext uri="{D42A27DB-BD31-4B8C-83A1-F6EECF244321}">
                <p14:modId xmlns:p14="http://schemas.microsoft.com/office/powerpoint/2010/main" val="4130146245"/>
              </p:ext>
            </p:extLst>
          </p:nvPr>
        </p:nvGraphicFramePr>
        <p:xfrm>
          <a:off x="10659043" y="2481380"/>
          <a:ext cx="924253" cy="9957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9" name="Chart 7">
            <a:extLst>
              <a:ext uri="{FF2B5EF4-FFF2-40B4-BE49-F238E27FC236}">
                <a16:creationId xmlns:a16="http://schemas.microsoft.com/office/drawing/2014/main" id="{2879F217-81FB-4522-B8E4-C97B2B2B6E47}"/>
              </a:ext>
            </a:extLst>
          </p:cNvPr>
          <p:cNvGraphicFramePr/>
          <p:nvPr>
            <p:extLst>
              <p:ext uri="{D42A27DB-BD31-4B8C-83A1-F6EECF244321}">
                <p14:modId xmlns:p14="http://schemas.microsoft.com/office/powerpoint/2010/main" val="2168836537"/>
              </p:ext>
            </p:extLst>
          </p:nvPr>
        </p:nvGraphicFramePr>
        <p:xfrm>
          <a:off x="632895" y="3627910"/>
          <a:ext cx="924253" cy="995730"/>
        </p:xfrm>
        <a:graphic>
          <a:graphicData uri="http://schemas.openxmlformats.org/drawingml/2006/chart">
            <c:chart xmlns:c="http://schemas.openxmlformats.org/drawingml/2006/chart" xmlns:r="http://schemas.openxmlformats.org/officeDocument/2006/relationships" r:id="rId5"/>
          </a:graphicData>
        </a:graphic>
      </p:graphicFrame>
      <p:sp>
        <p:nvSpPr>
          <p:cNvPr id="320" name="Rectangle 30">
            <a:extLst>
              <a:ext uri="{FF2B5EF4-FFF2-40B4-BE49-F238E27FC236}">
                <a16:creationId xmlns:a16="http://schemas.microsoft.com/office/drawing/2014/main" id="{D1215374-EFAF-4294-8BF3-3BE1B019B332}"/>
              </a:ext>
            </a:extLst>
          </p:cNvPr>
          <p:cNvSpPr/>
          <p:nvPr/>
        </p:nvSpPr>
        <p:spPr>
          <a:xfrm>
            <a:off x="831863" y="5410723"/>
            <a:ext cx="272745" cy="27194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1" name="Rounded Rectangle 5">
            <a:extLst>
              <a:ext uri="{FF2B5EF4-FFF2-40B4-BE49-F238E27FC236}">
                <a16:creationId xmlns:a16="http://schemas.microsoft.com/office/drawing/2014/main" id="{34B099F5-4C73-41F4-879A-2DBD20FF3FA3}"/>
              </a:ext>
            </a:extLst>
          </p:cNvPr>
          <p:cNvSpPr/>
          <p:nvPr/>
        </p:nvSpPr>
        <p:spPr>
          <a:xfrm flipH="1">
            <a:off x="3630868" y="5417109"/>
            <a:ext cx="336779" cy="27782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2" name="Rounded Rectangle 27">
            <a:extLst>
              <a:ext uri="{FF2B5EF4-FFF2-40B4-BE49-F238E27FC236}">
                <a16:creationId xmlns:a16="http://schemas.microsoft.com/office/drawing/2014/main" id="{106EC068-FBB7-4521-B77C-07DC9D866A0B}"/>
              </a:ext>
            </a:extLst>
          </p:cNvPr>
          <p:cNvSpPr/>
          <p:nvPr/>
        </p:nvSpPr>
        <p:spPr>
          <a:xfrm>
            <a:off x="6511300" y="5417109"/>
            <a:ext cx="297841" cy="22878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3" name="Oval 21">
            <a:extLst>
              <a:ext uri="{FF2B5EF4-FFF2-40B4-BE49-F238E27FC236}">
                <a16:creationId xmlns:a16="http://schemas.microsoft.com/office/drawing/2014/main" id="{5FC71E61-B920-43BD-9894-F0DF784928D5}"/>
              </a:ext>
            </a:extLst>
          </p:cNvPr>
          <p:cNvSpPr>
            <a:spLocks noChangeAspect="1"/>
          </p:cNvSpPr>
          <p:nvPr/>
        </p:nvSpPr>
        <p:spPr>
          <a:xfrm>
            <a:off x="9327654" y="5380980"/>
            <a:ext cx="328372" cy="3311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05805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8" name="Table 7">
            <a:extLst>
              <a:ext uri="{FF2B5EF4-FFF2-40B4-BE49-F238E27FC236}">
                <a16:creationId xmlns:a16="http://schemas.microsoft.com/office/drawing/2014/main" id="{D837964F-FF70-46BE-90CD-76C484E5EC7F}"/>
              </a:ext>
            </a:extLst>
          </p:cNvPr>
          <p:cNvGraphicFramePr>
            <a:graphicFrameLocks noGrp="1"/>
          </p:cNvGraphicFramePr>
          <p:nvPr>
            <p:extLst>
              <p:ext uri="{D42A27DB-BD31-4B8C-83A1-F6EECF244321}">
                <p14:modId xmlns:p14="http://schemas.microsoft.com/office/powerpoint/2010/main" val="3035740528"/>
              </p:ext>
            </p:extLst>
          </p:nvPr>
        </p:nvGraphicFramePr>
        <p:xfrm>
          <a:off x="923214" y="1793606"/>
          <a:ext cx="2232000" cy="4289900"/>
        </p:xfrm>
        <a:graphic>
          <a:graphicData uri="http://schemas.openxmlformats.org/drawingml/2006/table">
            <a:tbl>
              <a:tblPr firstRow="1" bandRow="1">
                <a:tableStyleId>{5940675A-B579-460E-94D1-54222C63F5DA}</a:tableStyleId>
              </a:tblPr>
              <a:tblGrid>
                <a:gridCol w="251486">
                  <a:extLst>
                    <a:ext uri="{9D8B030D-6E8A-4147-A177-3AD203B41FA5}">
                      <a16:colId xmlns:a16="http://schemas.microsoft.com/office/drawing/2014/main" val="20000"/>
                    </a:ext>
                  </a:extLst>
                </a:gridCol>
                <a:gridCol w="864514">
                  <a:extLst>
                    <a:ext uri="{9D8B030D-6E8A-4147-A177-3AD203B41FA5}">
                      <a16:colId xmlns:a16="http://schemas.microsoft.com/office/drawing/2014/main" val="20001"/>
                    </a:ext>
                  </a:extLst>
                </a:gridCol>
                <a:gridCol w="864514">
                  <a:extLst>
                    <a:ext uri="{9D8B030D-6E8A-4147-A177-3AD203B41FA5}">
                      <a16:colId xmlns:a16="http://schemas.microsoft.com/office/drawing/2014/main" val="20002"/>
                    </a:ext>
                  </a:extLst>
                </a:gridCol>
                <a:gridCol w="251486">
                  <a:extLst>
                    <a:ext uri="{9D8B030D-6E8A-4147-A177-3AD203B41FA5}">
                      <a16:colId xmlns:a16="http://schemas.microsoft.com/office/drawing/2014/main" val="20003"/>
                    </a:ext>
                  </a:extLst>
                </a:gridCol>
              </a:tblGrid>
              <a:tr h="853440">
                <a:tc gridSpan="4">
                  <a:txBody>
                    <a:bodyPr/>
                    <a:lstStyle/>
                    <a:p>
                      <a:pPr algn="ctr"/>
                      <a:endParaRPr lang="en-US" altLang="ko-KR" sz="1200" b="1" dirty="0">
                        <a:solidFill>
                          <a:schemeClr val="bg1"/>
                        </a:solidFill>
                        <a:latin typeface="+mn-lt"/>
                        <a:cs typeface="Arial" pitchFamily="34" charset="0"/>
                      </a:endParaRPr>
                    </a:p>
                    <a:p>
                      <a:pPr algn="ctr"/>
                      <a:r>
                        <a:rPr lang="en-US" altLang="ko-KR" sz="1400" b="1" dirty="0">
                          <a:solidFill>
                            <a:schemeClr val="bg1"/>
                          </a:solidFill>
                          <a:latin typeface="+mn-lt"/>
                          <a:cs typeface="Arial" pitchFamily="34" charset="0"/>
                        </a:rPr>
                        <a:t>Text  Here</a:t>
                      </a:r>
                    </a:p>
                    <a:p>
                      <a:pPr algn="ctr"/>
                      <a:r>
                        <a:rPr lang="en-US" altLang="ko-KR" sz="1200" dirty="0">
                          <a:solidFill>
                            <a:schemeClr val="bg1"/>
                          </a:solidFill>
                          <a:latin typeface="+mn-lt"/>
                          <a:cs typeface="Arial" pitchFamily="34" charset="0"/>
                        </a:rPr>
                        <a:t>Modern PowerPoint </a:t>
                      </a:r>
                      <a:endParaRPr lang="en-US" altLang="ko-KR" sz="1200" b="1" dirty="0">
                        <a:solidFill>
                          <a:schemeClr val="bg1"/>
                        </a:solidFill>
                        <a:latin typeface="+mn-lt"/>
                        <a:cs typeface="Arial" pitchFamily="34" charset="0"/>
                      </a:endParaRPr>
                    </a:p>
                    <a:p>
                      <a:pPr algn="ctr"/>
                      <a:endParaRPr lang="ko-KR" altLang="en-US" sz="1200" b="1" dirty="0">
                        <a:solidFill>
                          <a:schemeClr val="bg1"/>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64000">
                <a:tc gridSpan="4">
                  <a:txBody>
                    <a:bodyPr/>
                    <a:lstStyle/>
                    <a:p>
                      <a:pPr algn="ctr" latinLnBrk="1"/>
                      <a:r>
                        <a:rPr lang="en-US" altLang="ko-KR" sz="4400" b="1" dirty="0">
                          <a:solidFill>
                            <a:schemeClr val="tx1">
                              <a:lumMod val="75000"/>
                              <a:lumOff val="25000"/>
                            </a:schemeClr>
                          </a:solidFill>
                          <a:latin typeface="+mn-lt"/>
                          <a:cs typeface="Arial" pitchFamily="34" charset="0"/>
                        </a:rPr>
                        <a:t>$25</a:t>
                      </a:r>
                      <a:endParaRPr lang="en-US" altLang="ko-KR" sz="1400" b="1"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1"/>
                  </a:ext>
                </a:extLst>
              </a:tr>
              <a:tr h="349900">
                <a:tc gridSpan="2">
                  <a:txBody>
                    <a:bodyPr/>
                    <a:lstStyle/>
                    <a:p>
                      <a:pPr algn="ctr" latinLnBrk="1"/>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dirty="0">
                        <a:solidFill>
                          <a:schemeClr val="bg1"/>
                        </a:solidFill>
                        <a:latin typeface="Arial" pitchFamily="34" charset="0"/>
                        <a:cs typeface="Arial" pitchFamily="34" charset="0"/>
                      </a:endParaRP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dirty="0">
                        <a:solidFill>
                          <a:schemeClr val="bg1"/>
                        </a:solidFill>
                        <a:latin typeface="Arial" pitchFamily="34" charset="0"/>
                        <a:cs typeface="Arial" pitchFamily="34" charset="0"/>
                      </a:endParaRPr>
                    </a:p>
                  </a:txBody>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extLst>
                  <a:ext uri="{0D108BD9-81ED-4DB2-BD59-A6C34878D82A}">
                    <a16:rowId xmlns:a16="http://schemas.microsoft.com/office/drawing/2014/main" val="10002"/>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82296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algn="ctr"/>
                      <a:r>
                        <a:rPr lang="en-US" altLang="ko-KR" sz="1200" b="0" dirty="0">
                          <a:solidFill>
                            <a:schemeClr val="tx1">
                              <a:lumMod val="75000"/>
                              <a:lumOff val="25000"/>
                            </a:schemeClr>
                          </a:solidFill>
                          <a:latin typeface="+mn-lt"/>
                          <a:cs typeface="Arial" pitchFamily="34" charset="0"/>
                        </a:rPr>
                        <a:t>Easy to change colors, photos and Text.    </a:t>
                      </a:r>
                      <a:endParaRPr lang="ko-KR" altLang="en-US" sz="1200" b="0" dirty="0">
                        <a:solidFill>
                          <a:schemeClr val="tx1">
                            <a:lumMod val="75000"/>
                            <a:lumOff val="2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9" name="Table 8">
            <a:extLst>
              <a:ext uri="{FF2B5EF4-FFF2-40B4-BE49-F238E27FC236}">
                <a16:creationId xmlns:a16="http://schemas.microsoft.com/office/drawing/2014/main" id="{1D75DD01-8156-43B2-A456-C8453B1E97D5}"/>
              </a:ext>
            </a:extLst>
          </p:cNvPr>
          <p:cNvGraphicFramePr>
            <a:graphicFrameLocks noGrp="1"/>
          </p:cNvGraphicFramePr>
          <p:nvPr>
            <p:extLst>
              <p:ext uri="{D42A27DB-BD31-4B8C-83A1-F6EECF244321}">
                <p14:modId xmlns:p14="http://schemas.microsoft.com/office/powerpoint/2010/main" val="238958955"/>
              </p:ext>
            </p:extLst>
          </p:nvPr>
        </p:nvGraphicFramePr>
        <p:xfrm>
          <a:off x="3628713" y="1793606"/>
          <a:ext cx="2232000" cy="4289900"/>
        </p:xfrm>
        <a:graphic>
          <a:graphicData uri="http://schemas.openxmlformats.org/drawingml/2006/table">
            <a:tbl>
              <a:tblPr firstRow="1" bandRow="1">
                <a:tableStyleId>{5940675A-B579-460E-94D1-54222C63F5DA}</a:tableStyleId>
              </a:tblPr>
              <a:tblGrid>
                <a:gridCol w="251486">
                  <a:extLst>
                    <a:ext uri="{9D8B030D-6E8A-4147-A177-3AD203B41FA5}">
                      <a16:colId xmlns:a16="http://schemas.microsoft.com/office/drawing/2014/main" val="20000"/>
                    </a:ext>
                  </a:extLst>
                </a:gridCol>
                <a:gridCol w="864514">
                  <a:extLst>
                    <a:ext uri="{9D8B030D-6E8A-4147-A177-3AD203B41FA5}">
                      <a16:colId xmlns:a16="http://schemas.microsoft.com/office/drawing/2014/main" val="20001"/>
                    </a:ext>
                  </a:extLst>
                </a:gridCol>
                <a:gridCol w="864514">
                  <a:extLst>
                    <a:ext uri="{9D8B030D-6E8A-4147-A177-3AD203B41FA5}">
                      <a16:colId xmlns:a16="http://schemas.microsoft.com/office/drawing/2014/main" val="20002"/>
                    </a:ext>
                  </a:extLst>
                </a:gridCol>
                <a:gridCol w="251486">
                  <a:extLst>
                    <a:ext uri="{9D8B030D-6E8A-4147-A177-3AD203B41FA5}">
                      <a16:colId xmlns:a16="http://schemas.microsoft.com/office/drawing/2014/main" val="20003"/>
                    </a:ext>
                  </a:extLst>
                </a:gridCol>
              </a:tblGrid>
              <a:tr h="853440">
                <a:tc gridSpan="4">
                  <a:txBody>
                    <a:bodyPr/>
                    <a:lstStyle/>
                    <a:p>
                      <a:pPr algn="ctr"/>
                      <a:endParaRPr lang="en-US" altLang="ko-KR" sz="1200" b="1" dirty="0">
                        <a:solidFill>
                          <a:schemeClr val="bg1"/>
                        </a:solidFill>
                        <a:latin typeface="+mn-lt"/>
                        <a:cs typeface="Arial" pitchFamily="34" charset="0"/>
                      </a:endParaRPr>
                    </a:p>
                    <a:p>
                      <a:pPr algn="ctr"/>
                      <a:r>
                        <a:rPr lang="en-US" altLang="ko-KR" sz="1400" b="1" dirty="0">
                          <a:solidFill>
                            <a:schemeClr val="bg1"/>
                          </a:solidFill>
                          <a:latin typeface="+mn-lt"/>
                          <a:cs typeface="Arial" pitchFamily="34" charset="0"/>
                        </a:rPr>
                        <a:t>Text  Here</a:t>
                      </a:r>
                    </a:p>
                    <a:p>
                      <a:pPr algn="ctr"/>
                      <a:r>
                        <a:rPr lang="en-US" altLang="ko-KR" sz="1200" dirty="0">
                          <a:solidFill>
                            <a:schemeClr val="bg1"/>
                          </a:solidFill>
                          <a:latin typeface="+mn-lt"/>
                          <a:cs typeface="Arial" pitchFamily="34" charset="0"/>
                        </a:rPr>
                        <a:t>Modern PowerPoint </a:t>
                      </a:r>
                      <a:endParaRPr lang="en-US" altLang="ko-KR" sz="1200" b="1" dirty="0">
                        <a:solidFill>
                          <a:schemeClr val="bg1"/>
                        </a:solidFill>
                        <a:latin typeface="+mn-lt"/>
                        <a:cs typeface="Arial" pitchFamily="34" charset="0"/>
                      </a:endParaRPr>
                    </a:p>
                    <a:p>
                      <a:pPr algn="ctr"/>
                      <a:endParaRPr lang="ko-KR" altLang="en-US" sz="1200" b="1"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64000">
                <a:tc gridSpan="4">
                  <a:txBody>
                    <a:bodyPr/>
                    <a:lstStyle/>
                    <a:p>
                      <a:pPr algn="ctr" latinLnBrk="1"/>
                      <a:r>
                        <a:rPr lang="en-US" altLang="ko-KR" sz="4400" b="1" dirty="0">
                          <a:solidFill>
                            <a:schemeClr val="tx1">
                              <a:lumMod val="75000"/>
                              <a:lumOff val="25000"/>
                            </a:schemeClr>
                          </a:solidFill>
                          <a:latin typeface="+mn-lt"/>
                          <a:cs typeface="Arial" pitchFamily="34" charset="0"/>
                        </a:rPr>
                        <a:t>$100</a:t>
                      </a:r>
                      <a:endParaRPr lang="en-US" altLang="ko-KR" sz="1400" b="1"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1"/>
                  </a:ext>
                </a:extLst>
              </a:tr>
              <a:tr h="349900">
                <a:tc gridSpan="2">
                  <a:txBody>
                    <a:bodyPr/>
                    <a:lstStyle/>
                    <a:p>
                      <a:pPr algn="ctr" latinLnBrk="1"/>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dirty="0">
                        <a:solidFill>
                          <a:schemeClr val="bg1"/>
                        </a:solidFill>
                        <a:latin typeface="Arial" pitchFamily="34" charset="0"/>
                        <a:cs typeface="Arial" pitchFamily="34" charset="0"/>
                      </a:endParaRP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latinLnBrk="1"/>
                      <a:endParaRPr lang="ko-KR" altLang="en-US" dirty="0">
                        <a:solidFill>
                          <a:schemeClr val="bg1"/>
                        </a:solidFill>
                        <a:latin typeface="Arial" pitchFamily="34" charset="0"/>
                        <a:cs typeface="Arial" pitchFamily="34" charset="0"/>
                      </a:endParaRPr>
                    </a:p>
                  </a:txBody>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extLst>
                  <a:ext uri="{0D108BD9-81ED-4DB2-BD59-A6C34878D82A}">
                    <a16:rowId xmlns:a16="http://schemas.microsoft.com/office/drawing/2014/main" val="10002"/>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82296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algn="ctr"/>
                      <a:r>
                        <a:rPr lang="en-US" altLang="ko-KR" sz="1200" b="0" dirty="0">
                          <a:solidFill>
                            <a:schemeClr val="tx1">
                              <a:lumMod val="75000"/>
                              <a:lumOff val="25000"/>
                            </a:schemeClr>
                          </a:solidFill>
                          <a:latin typeface="+mn-lt"/>
                          <a:cs typeface="Arial" pitchFamily="34" charset="0"/>
                        </a:rPr>
                        <a:t>Easy to change colors, photos and Text.    </a:t>
                      </a:r>
                      <a:endParaRPr lang="ko-KR" altLang="en-US" sz="1200" b="0" dirty="0">
                        <a:solidFill>
                          <a:schemeClr val="tx1">
                            <a:lumMod val="75000"/>
                            <a:lumOff val="2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0" name="Table 9">
            <a:extLst>
              <a:ext uri="{FF2B5EF4-FFF2-40B4-BE49-F238E27FC236}">
                <a16:creationId xmlns:a16="http://schemas.microsoft.com/office/drawing/2014/main" id="{BE61E2C6-E4D3-4ABA-BCA5-D92BAA489F3E}"/>
              </a:ext>
            </a:extLst>
          </p:cNvPr>
          <p:cNvGraphicFramePr>
            <a:graphicFrameLocks noGrp="1"/>
          </p:cNvGraphicFramePr>
          <p:nvPr>
            <p:extLst>
              <p:ext uri="{D42A27DB-BD31-4B8C-83A1-F6EECF244321}">
                <p14:modId xmlns:p14="http://schemas.microsoft.com/office/powerpoint/2010/main" val="553228077"/>
              </p:ext>
            </p:extLst>
          </p:nvPr>
        </p:nvGraphicFramePr>
        <p:xfrm>
          <a:off x="6334212" y="1793606"/>
          <a:ext cx="2232000" cy="4289900"/>
        </p:xfrm>
        <a:graphic>
          <a:graphicData uri="http://schemas.openxmlformats.org/drawingml/2006/table">
            <a:tbl>
              <a:tblPr firstRow="1" bandRow="1">
                <a:tableStyleId>{5940675A-B579-460E-94D1-54222C63F5DA}</a:tableStyleId>
              </a:tblPr>
              <a:tblGrid>
                <a:gridCol w="251486">
                  <a:extLst>
                    <a:ext uri="{9D8B030D-6E8A-4147-A177-3AD203B41FA5}">
                      <a16:colId xmlns:a16="http://schemas.microsoft.com/office/drawing/2014/main" val="20000"/>
                    </a:ext>
                  </a:extLst>
                </a:gridCol>
                <a:gridCol w="864514">
                  <a:extLst>
                    <a:ext uri="{9D8B030D-6E8A-4147-A177-3AD203B41FA5}">
                      <a16:colId xmlns:a16="http://schemas.microsoft.com/office/drawing/2014/main" val="20001"/>
                    </a:ext>
                  </a:extLst>
                </a:gridCol>
                <a:gridCol w="864514">
                  <a:extLst>
                    <a:ext uri="{9D8B030D-6E8A-4147-A177-3AD203B41FA5}">
                      <a16:colId xmlns:a16="http://schemas.microsoft.com/office/drawing/2014/main" val="20002"/>
                    </a:ext>
                  </a:extLst>
                </a:gridCol>
                <a:gridCol w="251486">
                  <a:extLst>
                    <a:ext uri="{9D8B030D-6E8A-4147-A177-3AD203B41FA5}">
                      <a16:colId xmlns:a16="http://schemas.microsoft.com/office/drawing/2014/main" val="20003"/>
                    </a:ext>
                  </a:extLst>
                </a:gridCol>
              </a:tblGrid>
              <a:tr h="853440">
                <a:tc gridSpan="4">
                  <a:txBody>
                    <a:bodyPr/>
                    <a:lstStyle/>
                    <a:p>
                      <a:pPr algn="ctr"/>
                      <a:endParaRPr lang="en-US" altLang="ko-KR" sz="1200" b="1" dirty="0">
                        <a:solidFill>
                          <a:schemeClr val="bg1"/>
                        </a:solidFill>
                        <a:latin typeface="+mn-lt"/>
                        <a:cs typeface="Arial" pitchFamily="34" charset="0"/>
                      </a:endParaRPr>
                    </a:p>
                    <a:p>
                      <a:pPr algn="ctr"/>
                      <a:r>
                        <a:rPr lang="en-US" altLang="ko-KR" sz="1400" b="1" dirty="0">
                          <a:solidFill>
                            <a:schemeClr val="bg1"/>
                          </a:solidFill>
                          <a:latin typeface="+mn-lt"/>
                          <a:cs typeface="Arial" pitchFamily="34" charset="0"/>
                        </a:rPr>
                        <a:t>Text  Here</a:t>
                      </a:r>
                    </a:p>
                    <a:p>
                      <a:pPr algn="ctr"/>
                      <a:r>
                        <a:rPr lang="en-US" altLang="ko-KR" sz="1200" dirty="0">
                          <a:solidFill>
                            <a:schemeClr val="bg1"/>
                          </a:solidFill>
                          <a:latin typeface="+mn-lt"/>
                          <a:cs typeface="Arial" pitchFamily="34" charset="0"/>
                        </a:rPr>
                        <a:t>Modern PowerPoint </a:t>
                      </a:r>
                      <a:endParaRPr lang="en-US" altLang="ko-KR" sz="1200" b="1" dirty="0">
                        <a:solidFill>
                          <a:schemeClr val="bg1"/>
                        </a:solidFill>
                        <a:latin typeface="+mn-lt"/>
                        <a:cs typeface="Arial" pitchFamily="34" charset="0"/>
                      </a:endParaRPr>
                    </a:p>
                    <a:p>
                      <a:pPr algn="ctr"/>
                      <a:endParaRPr lang="ko-KR" altLang="en-US" sz="1200" b="1" dirty="0">
                        <a:solidFill>
                          <a:schemeClr val="bg1"/>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64000">
                <a:tc gridSpan="4">
                  <a:txBody>
                    <a:bodyPr/>
                    <a:lstStyle/>
                    <a:p>
                      <a:pPr algn="ctr" latinLnBrk="1"/>
                      <a:r>
                        <a:rPr lang="en-US" altLang="ko-KR" sz="4400" b="1" dirty="0">
                          <a:solidFill>
                            <a:schemeClr val="tx1">
                              <a:lumMod val="75000"/>
                              <a:lumOff val="25000"/>
                            </a:schemeClr>
                          </a:solidFill>
                          <a:latin typeface="+mn-lt"/>
                          <a:cs typeface="Arial" pitchFamily="34" charset="0"/>
                        </a:rPr>
                        <a:t>$65</a:t>
                      </a:r>
                      <a:endParaRPr lang="en-US" altLang="ko-KR" sz="1400" b="1"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1"/>
                  </a:ext>
                </a:extLst>
              </a:tr>
              <a:tr h="349900">
                <a:tc gridSpan="2">
                  <a:txBody>
                    <a:bodyPr/>
                    <a:lstStyle/>
                    <a:p>
                      <a:pPr algn="ctr" latinLnBrk="1"/>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dirty="0">
                        <a:solidFill>
                          <a:schemeClr val="bg1"/>
                        </a:solidFill>
                        <a:latin typeface="Arial" pitchFamily="34" charset="0"/>
                        <a:cs typeface="Arial" pitchFamily="34" charset="0"/>
                      </a:endParaRP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dirty="0">
                        <a:solidFill>
                          <a:schemeClr val="bg1"/>
                        </a:solidFill>
                        <a:latin typeface="Arial" pitchFamily="34" charset="0"/>
                        <a:cs typeface="Arial" pitchFamily="34" charset="0"/>
                      </a:endParaRPr>
                    </a:p>
                  </a:txBody>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extLst>
                  <a:ext uri="{0D108BD9-81ED-4DB2-BD59-A6C34878D82A}">
                    <a16:rowId xmlns:a16="http://schemas.microsoft.com/office/drawing/2014/main" val="10002"/>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82296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algn="ctr"/>
                      <a:r>
                        <a:rPr lang="en-US" altLang="ko-KR" sz="1200" b="0" dirty="0">
                          <a:solidFill>
                            <a:schemeClr val="tx1">
                              <a:lumMod val="75000"/>
                              <a:lumOff val="25000"/>
                            </a:schemeClr>
                          </a:solidFill>
                          <a:latin typeface="+mn-lt"/>
                          <a:cs typeface="Arial" pitchFamily="34" charset="0"/>
                        </a:rPr>
                        <a:t>Easy to change colors, photos and Text.    </a:t>
                      </a:r>
                      <a:endParaRPr lang="ko-KR" altLang="en-US" sz="1200" b="0" dirty="0">
                        <a:solidFill>
                          <a:schemeClr val="tx1">
                            <a:lumMod val="75000"/>
                            <a:lumOff val="2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1" name="Table 10">
            <a:extLst>
              <a:ext uri="{FF2B5EF4-FFF2-40B4-BE49-F238E27FC236}">
                <a16:creationId xmlns:a16="http://schemas.microsoft.com/office/drawing/2014/main" id="{5BEF6AA3-8419-4752-9289-FB639481F9B0}"/>
              </a:ext>
            </a:extLst>
          </p:cNvPr>
          <p:cNvGraphicFramePr>
            <a:graphicFrameLocks noGrp="1"/>
          </p:cNvGraphicFramePr>
          <p:nvPr>
            <p:extLst>
              <p:ext uri="{D42A27DB-BD31-4B8C-83A1-F6EECF244321}">
                <p14:modId xmlns:p14="http://schemas.microsoft.com/office/powerpoint/2010/main" val="3765110590"/>
              </p:ext>
            </p:extLst>
          </p:nvPr>
        </p:nvGraphicFramePr>
        <p:xfrm>
          <a:off x="9039712" y="1793606"/>
          <a:ext cx="2232000" cy="4289900"/>
        </p:xfrm>
        <a:graphic>
          <a:graphicData uri="http://schemas.openxmlformats.org/drawingml/2006/table">
            <a:tbl>
              <a:tblPr firstRow="1" bandRow="1">
                <a:tableStyleId>{5940675A-B579-460E-94D1-54222C63F5DA}</a:tableStyleId>
              </a:tblPr>
              <a:tblGrid>
                <a:gridCol w="251486">
                  <a:extLst>
                    <a:ext uri="{9D8B030D-6E8A-4147-A177-3AD203B41FA5}">
                      <a16:colId xmlns:a16="http://schemas.microsoft.com/office/drawing/2014/main" val="20000"/>
                    </a:ext>
                  </a:extLst>
                </a:gridCol>
                <a:gridCol w="864514">
                  <a:extLst>
                    <a:ext uri="{9D8B030D-6E8A-4147-A177-3AD203B41FA5}">
                      <a16:colId xmlns:a16="http://schemas.microsoft.com/office/drawing/2014/main" val="20001"/>
                    </a:ext>
                  </a:extLst>
                </a:gridCol>
                <a:gridCol w="864514">
                  <a:extLst>
                    <a:ext uri="{9D8B030D-6E8A-4147-A177-3AD203B41FA5}">
                      <a16:colId xmlns:a16="http://schemas.microsoft.com/office/drawing/2014/main" val="20002"/>
                    </a:ext>
                  </a:extLst>
                </a:gridCol>
                <a:gridCol w="251486">
                  <a:extLst>
                    <a:ext uri="{9D8B030D-6E8A-4147-A177-3AD203B41FA5}">
                      <a16:colId xmlns:a16="http://schemas.microsoft.com/office/drawing/2014/main" val="20003"/>
                    </a:ext>
                  </a:extLst>
                </a:gridCol>
              </a:tblGrid>
              <a:tr h="853440">
                <a:tc gridSpan="4">
                  <a:txBody>
                    <a:bodyPr/>
                    <a:lstStyle/>
                    <a:p>
                      <a:pPr algn="ctr"/>
                      <a:endParaRPr lang="en-US" altLang="ko-KR" sz="1200" b="1" dirty="0">
                        <a:solidFill>
                          <a:schemeClr val="bg1"/>
                        </a:solidFill>
                        <a:latin typeface="+mn-lt"/>
                        <a:cs typeface="Arial" pitchFamily="34" charset="0"/>
                      </a:endParaRPr>
                    </a:p>
                    <a:p>
                      <a:pPr algn="ctr"/>
                      <a:r>
                        <a:rPr lang="en-US" altLang="ko-KR" sz="1400" b="1" dirty="0">
                          <a:solidFill>
                            <a:schemeClr val="bg1"/>
                          </a:solidFill>
                          <a:latin typeface="+mn-lt"/>
                          <a:cs typeface="Arial" pitchFamily="34" charset="0"/>
                        </a:rPr>
                        <a:t>Text  Here</a:t>
                      </a:r>
                    </a:p>
                    <a:p>
                      <a:pPr algn="ctr"/>
                      <a:r>
                        <a:rPr lang="en-US" altLang="ko-KR" sz="1200" dirty="0">
                          <a:solidFill>
                            <a:schemeClr val="bg1"/>
                          </a:solidFill>
                          <a:latin typeface="+mn-lt"/>
                          <a:cs typeface="Arial" pitchFamily="34" charset="0"/>
                        </a:rPr>
                        <a:t>Modern PowerPoint </a:t>
                      </a:r>
                      <a:endParaRPr lang="en-US" altLang="ko-KR" sz="1200" b="1" dirty="0">
                        <a:solidFill>
                          <a:schemeClr val="bg1"/>
                        </a:solidFill>
                        <a:latin typeface="+mn-lt"/>
                        <a:cs typeface="Arial" pitchFamily="34" charset="0"/>
                      </a:endParaRPr>
                    </a:p>
                    <a:p>
                      <a:pPr algn="ctr"/>
                      <a:endParaRPr lang="ko-KR" altLang="en-US" sz="1200" b="1" dirty="0">
                        <a:solidFill>
                          <a:schemeClr val="bg1"/>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64000">
                <a:tc gridSpan="4">
                  <a:txBody>
                    <a:bodyPr/>
                    <a:lstStyle/>
                    <a:p>
                      <a:pPr algn="ctr" latinLnBrk="1"/>
                      <a:r>
                        <a:rPr lang="en-US" altLang="ko-KR" sz="4400" b="1" dirty="0">
                          <a:solidFill>
                            <a:schemeClr val="tx1">
                              <a:lumMod val="75000"/>
                              <a:lumOff val="25000"/>
                            </a:schemeClr>
                          </a:solidFill>
                          <a:latin typeface="+mn-lt"/>
                          <a:cs typeface="Arial" pitchFamily="34" charset="0"/>
                        </a:rPr>
                        <a:t>$20</a:t>
                      </a:r>
                      <a:endParaRPr lang="en-US" altLang="ko-KR" sz="1400" b="1"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1"/>
                  </a:ext>
                </a:extLst>
              </a:tr>
              <a:tr h="349900">
                <a:tc gridSpan="2">
                  <a:txBody>
                    <a:bodyPr/>
                    <a:lstStyle/>
                    <a:p>
                      <a:pPr algn="ctr" latinLnBrk="1"/>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dirty="0">
                        <a:solidFill>
                          <a:schemeClr val="bg1"/>
                        </a:solidFill>
                        <a:latin typeface="Arial" pitchFamily="34" charset="0"/>
                        <a:cs typeface="Arial" pitchFamily="34" charset="0"/>
                      </a:endParaRP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dirty="0">
                        <a:solidFill>
                          <a:schemeClr val="bg1"/>
                        </a:solidFill>
                        <a:latin typeface="Arial" pitchFamily="34" charset="0"/>
                        <a:cs typeface="Arial" pitchFamily="34" charset="0"/>
                      </a:endParaRPr>
                    </a:p>
                  </a:txBody>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extLst>
                  <a:ext uri="{0D108BD9-81ED-4DB2-BD59-A6C34878D82A}">
                    <a16:rowId xmlns:a16="http://schemas.microsoft.com/office/drawing/2014/main" val="10002"/>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4990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822960">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p>
                      <a:pPr algn="ctr"/>
                      <a:r>
                        <a:rPr lang="en-US" altLang="ko-KR" sz="1200" b="0" dirty="0">
                          <a:solidFill>
                            <a:schemeClr val="tx1">
                              <a:lumMod val="75000"/>
                              <a:lumOff val="25000"/>
                            </a:schemeClr>
                          </a:solidFill>
                          <a:latin typeface="+mn-lt"/>
                          <a:cs typeface="Arial" pitchFamily="34" charset="0"/>
                        </a:rPr>
                        <a:t>Easy to change colors, photos and Text.    </a:t>
                      </a:r>
                      <a:endParaRPr lang="ko-KR" altLang="en-US" sz="1200" b="0" dirty="0">
                        <a:solidFill>
                          <a:schemeClr val="tx1">
                            <a:lumMod val="75000"/>
                            <a:lumOff val="2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latinLnBrk="1"/>
                      <a:endParaRPr lang="ko-KR" altLang="en-US" sz="1200" b="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64718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69DED6-2377-460A-874A-B2E2A262F4C2}"/>
              </a:ext>
            </a:extLst>
          </p:cNvPr>
          <p:cNvSpPr>
            <a:spLocks noGrp="1"/>
          </p:cNvSpPr>
          <p:nvPr>
            <p:ph type="pic" idx="14"/>
          </p:nvPr>
        </p:nvSpPr>
        <p:spPr/>
      </p:sp>
      <p:sp>
        <p:nvSpPr>
          <p:cNvPr id="28" name="Rectangle 1">
            <a:extLst>
              <a:ext uri="{FF2B5EF4-FFF2-40B4-BE49-F238E27FC236}">
                <a16:creationId xmlns:a16="http://schemas.microsoft.com/office/drawing/2014/main" id="{29299401-3F19-4B67-911D-48BD1943FA47}"/>
              </a:ext>
            </a:extLst>
          </p:cNvPr>
          <p:cNvSpPr/>
          <p:nvPr/>
        </p:nvSpPr>
        <p:spPr>
          <a:xfrm>
            <a:off x="5963055" y="549569"/>
            <a:ext cx="5486400" cy="1152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4">
            <a:extLst>
              <a:ext uri="{FF2B5EF4-FFF2-40B4-BE49-F238E27FC236}">
                <a16:creationId xmlns:a16="http://schemas.microsoft.com/office/drawing/2014/main" id="{A30A7E01-DD0E-4051-B154-425CE3D21431}"/>
              </a:ext>
            </a:extLst>
          </p:cNvPr>
          <p:cNvSpPr/>
          <p:nvPr/>
        </p:nvSpPr>
        <p:spPr>
          <a:xfrm>
            <a:off x="210164" y="4797152"/>
            <a:ext cx="5228944" cy="144016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 Placeholder 13">
            <a:extLst>
              <a:ext uri="{FF2B5EF4-FFF2-40B4-BE49-F238E27FC236}">
                <a16:creationId xmlns:a16="http://schemas.microsoft.com/office/drawing/2014/main" id="{C5EE7B64-E772-41FB-A26B-2881CBC12043}"/>
              </a:ext>
            </a:extLst>
          </p:cNvPr>
          <p:cNvSpPr txBox="1">
            <a:spLocks/>
          </p:cNvSpPr>
          <p:nvPr/>
        </p:nvSpPr>
        <p:spPr>
          <a:xfrm>
            <a:off x="760023" y="4941168"/>
            <a:ext cx="4104456"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80000"/>
              </a:lnSpc>
              <a:buNone/>
            </a:pPr>
            <a:r>
              <a:rPr lang="en-US" altLang="ko-KR" sz="3600" b="1" dirty="0">
                <a:solidFill>
                  <a:schemeClr val="bg1"/>
                </a:solidFill>
                <a:latin typeface="+mj-lt"/>
                <a:cs typeface="Arial" pitchFamily="34" charset="0"/>
              </a:rPr>
              <a:t>Simple Portfolio</a:t>
            </a:r>
          </a:p>
          <a:p>
            <a:pPr marL="0" indent="0" algn="r">
              <a:lnSpc>
                <a:spcPct val="80000"/>
              </a:lnSpc>
              <a:buNone/>
            </a:pPr>
            <a:r>
              <a:rPr lang="en-US" altLang="ko-KR" sz="3600" b="1" dirty="0">
                <a:solidFill>
                  <a:schemeClr val="bg1"/>
                </a:solidFill>
                <a:latin typeface="+mj-lt"/>
                <a:cs typeface="Arial" pitchFamily="34" charset="0"/>
              </a:rPr>
              <a:t> Presentation</a:t>
            </a:r>
          </a:p>
        </p:txBody>
      </p:sp>
      <p:sp>
        <p:nvSpPr>
          <p:cNvPr id="40" name="TextBox 39">
            <a:extLst>
              <a:ext uri="{FF2B5EF4-FFF2-40B4-BE49-F238E27FC236}">
                <a16:creationId xmlns:a16="http://schemas.microsoft.com/office/drawing/2014/main" id="{E34FD098-DE61-4074-9CCC-A30AEF5284FF}"/>
              </a:ext>
            </a:extLst>
          </p:cNvPr>
          <p:cNvSpPr txBox="1"/>
          <p:nvPr/>
        </p:nvSpPr>
        <p:spPr>
          <a:xfrm>
            <a:off x="6208046"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endParaRPr lang="ko-KR" altLang="en-US" sz="1400" b="1" dirty="0">
              <a:solidFill>
                <a:schemeClr val="bg1"/>
              </a:solidFill>
              <a:cs typeface="Arial" pitchFamily="34" charset="0"/>
            </a:endParaRPr>
          </a:p>
        </p:txBody>
      </p:sp>
      <p:sp>
        <p:nvSpPr>
          <p:cNvPr id="41" name="TextBox 40">
            <a:extLst>
              <a:ext uri="{FF2B5EF4-FFF2-40B4-BE49-F238E27FC236}">
                <a16:creationId xmlns:a16="http://schemas.microsoft.com/office/drawing/2014/main" id="{C96D3A33-43E0-4D79-BD71-B2E62FCB3C9A}"/>
              </a:ext>
            </a:extLst>
          </p:cNvPr>
          <p:cNvSpPr txBox="1"/>
          <p:nvPr/>
        </p:nvSpPr>
        <p:spPr>
          <a:xfrm>
            <a:off x="7475238"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endParaRPr lang="ko-KR" altLang="en-US" sz="1400" b="1" dirty="0">
              <a:solidFill>
                <a:schemeClr val="bg1"/>
              </a:solidFill>
              <a:cs typeface="Arial" pitchFamily="34" charset="0"/>
            </a:endParaRPr>
          </a:p>
        </p:txBody>
      </p:sp>
      <p:sp>
        <p:nvSpPr>
          <p:cNvPr id="42" name="TextBox 41">
            <a:extLst>
              <a:ext uri="{FF2B5EF4-FFF2-40B4-BE49-F238E27FC236}">
                <a16:creationId xmlns:a16="http://schemas.microsoft.com/office/drawing/2014/main" id="{9028BC41-F8A0-4B90-9542-7385EA1D7E82}"/>
              </a:ext>
            </a:extLst>
          </p:cNvPr>
          <p:cNvSpPr txBox="1"/>
          <p:nvPr/>
        </p:nvSpPr>
        <p:spPr>
          <a:xfrm>
            <a:off x="8742430"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endParaRPr lang="ko-KR" altLang="en-US" sz="1400" b="1" dirty="0">
              <a:solidFill>
                <a:schemeClr val="bg1"/>
              </a:solidFill>
              <a:cs typeface="Arial" pitchFamily="34" charset="0"/>
            </a:endParaRPr>
          </a:p>
        </p:txBody>
      </p:sp>
      <p:grpSp>
        <p:nvGrpSpPr>
          <p:cNvPr id="43" name="Group 18">
            <a:extLst>
              <a:ext uri="{FF2B5EF4-FFF2-40B4-BE49-F238E27FC236}">
                <a16:creationId xmlns:a16="http://schemas.microsoft.com/office/drawing/2014/main" id="{5E051CE3-968F-4AB3-B630-4F4864209C7F}"/>
              </a:ext>
            </a:extLst>
          </p:cNvPr>
          <p:cNvGrpSpPr/>
          <p:nvPr/>
        </p:nvGrpSpPr>
        <p:grpSpPr>
          <a:xfrm>
            <a:off x="6054838" y="1903195"/>
            <a:ext cx="5394617" cy="1560369"/>
            <a:chOff x="4822352" y="1916832"/>
            <a:chExt cx="3422056" cy="1560369"/>
          </a:xfrm>
        </p:grpSpPr>
        <p:sp>
          <p:nvSpPr>
            <p:cNvPr id="44" name="Text Placeholder 10">
              <a:extLst>
                <a:ext uri="{FF2B5EF4-FFF2-40B4-BE49-F238E27FC236}">
                  <a16:creationId xmlns:a16="http://schemas.microsoft.com/office/drawing/2014/main" id="{042E72E8-135C-4FB0-882C-193E0910871C}"/>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tx1">
                      <a:lumMod val="75000"/>
                      <a:lumOff val="25000"/>
                    </a:schemeClr>
                  </a:solidFill>
                  <a:cs typeface="Arial" pitchFamily="34" charset="0"/>
                </a:rPr>
                <a:t>Portfolio  Designed</a:t>
              </a:r>
            </a:p>
          </p:txBody>
        </p:sp>
        <p:sp>
          <p:nvSpPr>
            <p:cNvPr id="45" name="TextBox 44">
              <a:extLst>
                <a:ext uri="{FF2B5EF4-FFF2-40B4-BE49-F238E27FC236}">
                  <a16:creationId xmlns:a16="http://schemas.microsoft.com/office/drawing/2014/main" id="{BCC837A9-3FC0-4CDE-835F-D8F7FE760420}"/>
                </a:ext>
              </a:extLst>
            </p:cNvPr>
            <p:cNvSpPr txBox="1"/>
            <p:nvPr/>
          </p:nvSpPr>
          <p:spPr>
            <a:xfrm>
              <a:off x="4822352" y="2276872"/>
              <a:ext cx="342205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a:t>
              </a:r>
              <a:r>
                <a:rPr lang="ko-KR" altLang="en-US" sz="1200" dirty="0">
                  <a:solidFill>
                    <a:schemeClr val="tx1">
                      <a:lumMod val="75000"/>
                      <a:lumOff val="25000"/>
                    </a:schemeClr>
                  </a:solidFill>
                  <a:cs typeface="Arial" pitchFamily="34" charset="0"/>
                </a:rPr>
                <a:t>     </a:t>
              </a:r>
            </a:p>
          </p:txBody>
        </p:sp>
      </p:grpSp>
      <p:grpSp>
        <p:nvGrpSpPr>
          <p:cNvPr id="46" name="Group 21">
            <a:extLst>
              <a:ext uri="{FF2B5EF4-FFF2-40B4-BE49-F238E27FC236}">
                <a16:creationId xmlns:a16="http://schemas.microsoft.com/office/drawing/2014/main" id="{3C30104E-9B52-4EC3-BBEC-4034ABC6A7FC}"/>
              </a:ext>
            </a:extLst>
          </p:cNvPr>
          <p:cNvGrpSpPr/>
          <p:nvPr/>
        </p:nvGrpSpPr>
        <p:grpSpPr>
          <a:xfrm>
            <a:off x="6111988" y="3884419"/>
            <a:ext cx="2541348" cy="1088782"/>
            <a:chOff x="395534" y="3737445"/>
            <a:chExt cx="3972999" cy="1088782"/>
          </a:xfrm>
        </p:grpSpPr>
        <p:sp>
          <p:nvSpPr>
            <p:cNvPr id="47" name="TextBox 46">
              <a:extLst>
                <a:ext uri="{FF2B5EF4-FFF2-40B4-BE49-F238E27FC236}">
                  <a16:creationId xmlns:a16="http://schemas.microsoft.com/office/drawing/2014/main" id="{8211CCA3-B90F-4A91-B5AA-A7773276CEB4}"/>
                </a:ext>
              </a:extLst>
            </p:cNvPr>
            <p:cNvSpPr txBox="1"/>
            <p:nvPr/>
          </p:nvSpPr>
          <p:spPr>
            <a:xfrm>
              <a:off x="395534" y="3737445"/>
              <a:ext cx="3972999"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82E24E0A-D6D7-4D30-A18F-DA1A2FDD690A}"/>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49" name="Group 24">
            <a:extLst>
              <a:ext uri="{FF2B5EF4-FFF2-40B4-BE49-F238E27FC236}">
                <a16:creationId xmlns:a16="http://schemas.microsoft.com/office/drawing/2014/main" id="{5F78B8CD-3BCD-4475-923B-799127A07BB1}"/>
              </a:ext>
            </a:extLst>
          </p:cNvPr>
          <p:cNvGrpSpPr/>
          <p:nvPr/>
        </p:nvGrpSpPr>
        <p:grpSpPr>
          <a:xfrm>
            <a:off x="8781648" y="3884419"/>
            <a:ext cx="2541348" cy="1088782"/>
            <a:chOff x="395534" y="3737445"/>
            <a:chExt cx="3972999" cy="1088782"/>
          </a:xfrm>
        </p:grpSpPr>
        <p:sp>
          <p:nvSpPr>
            <p:cNvPr id="50" name="TextBox 49">
              <a:extLst>
                <a:ext uri="{FF2B5EF4-FFF2-40B4-BE49-F238E27FC236}">
                  <a16:creationId xmlns:a16="http://schemas.microsoft.com/office/drawing/2014/main" id="{378E0F66-A8A7-48B5-B8FE-93D3135BF8C6}"/>
                </a:ext>
              </a:extLst>
            </p:cNvPr>
            <p:cNvSpPr txBox="1"/>
            <p:nvPr/>
          </p:nvSpPr>
          <p:spPr>
            <a:xfrm>
              <a:off x="395534" y="3737445"/>
              <a:ext cx="3972999" cy="276999"/>
            </a:xfrm>
            <a:prstGeom prst="rect">
              <a:avLst/>
            </a:prstGeom>
            <a:solidFill>
              <a:schemeClr val="accent1"/>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51" name="TextBox 50">
              <a:extLst>
                <a:ext uri="{FF2B5EF4-FFF2-40B4-BE49-F238E27FC236}">
                  <a16:creationId xmlns:a16="http://schemas.microsoft.com/office/drawing/2014/main" id="{385BCF5F-7928-471E-AD5B-ED821C102523}"/>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52" name="Group 30">
            <a:extLst>
              <a:ext uri="{FF2B5EF4-FFF2-40B4-BE49-F238E27FC236}">
                <a16:creationId xmlns:a16="http://schemas.microsoft.com/office/drawing/2014/main" id="{A9B66095-FEBC-4364-BCC6-184B2F47B4D9}"/>
              </a:ext>
            </a:extLst>
          </p:cNvPr>
          <p:cNvGrpSpPr/>
          <p:nvPr/>
        </p:nvGrpSpPr>
        <p:grpSpPr>
          <a:xfrm>
            <a:off x="6111988" y="5259072"/>
            <a:ext cx="2541348" cy="1088782"/>
            <a:chOff x="395534" y="3737445"/>
            <a:chExt cx="3972999" cy="1088782"/>
          </a:xfrm>
        </p:grpSpPr>
        <p:sp>
          <p:nvSpPr>
            <p:cNvPr id="53" name="TextBox 52">
              <a:extLst>
                <a:ext uri="{FF2B5EF4-FFF2-40B4-BE49-F238E27FC236}">
                  <a16:creationId xmlns:a16="http://schemas.microsoft.com/office/drawing/2014/main" id="{C4E4DE75-3044-4BAD-9F1B-F75B9A64613E}"/>
                </a:ext>
              </a:extLst>
            </p:cNvPr>
            <p:cNvSpPr txBox="1"/>
            <p:nvPr/>
          </p:nvSpPr>
          <p:spPr>
            <a:xfrm>
              <a:off x="395534" y="3737445"/>
              <a:ext cx="3972999" cy="276999"/>
            </a:xfrm>
            <a:prstGeom prst="rect">
              <a:avLst/>
            </a:prstGeom>
            <a:solidFill>
              <a:schemeClr val="accent3"/>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54" name="TextBox 53">
              <a:extLst>
                <a:ext uri="{FF2B5EF4-FFF2-40B4-BE49-F238E27FC236}">
                  <a16:creationId xmlns:a16="http://schemas.microsoft.com/office/drawing/2014/main" id="{E8451E78-4C53-43B5-A4FA-34F1872E2288}"/>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grpSp>
        <p:nvGrpSpPr>
          <p:cNvPr id="55" name="Group 33">
            <a:extLst>
              <a:ext uri="{FF2B5EF4-FFF2-40B4-BE49-F238E27FC236}">
                <a16:creationId xmlns:a16="http://schemas.microsoft.com/office/drawing/2014/main" id="{97DFF70B-DA56-4AAC-8DF5-D8674FF27B5E}"/>
              </a:ext>
            </a:extLst>
          </p:cNvPr>
          <p:cNvGrpSpPr/>
          <p:nvPr/>
        </p:nvGrpSpPr>
        <p:grpSpPr>
          <a:xfrm>
            <a:off x="8781648" y="5259072"/>
            <a:ext cx="2541348" cy="1088782"/>
            <a:chOff x="395534" y="3737445"/>
            <a:chExt cx="3972999" cy="1088782"/>
          </a:xfrm>
        </p:grpSpPr>
        <p:sp>
          <p:nvSpPr>
            <p:cNvPr id="56" name="TextBox 55">
              <a:extLst>
                <a:ext uri="{FF2B5EF4-FFF2-40B4-BE49-F238E27FC236}">
                  <a16:creationId xmlns:a16="http://schemas.microsoft.com/office/drawing/2014/main" id="{09EAAD31-7EC7-44C8-AEAC-664C22E649CC}"/>
                </a:ext>
              </a:extLst>
            </p:cNvPr>
            <p:cNvSpPr txBox="1"/>
            <p:nvPr/>
          </p:nvSpPr>
          <p:spPr>
            <a:xfrm>
              <a:off x="395534" y="3737445"/>
              <a:ext cx="3972999" cy="276999"/>
            </a:xfrm>
            <a:prstGeom prst="rect">
              <a:avLst/>
            </a:prstGeom>
            <a:solidFill>
              <a:schemeClr val="accent4"/>
            </a:solid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57" name="TextBox 56">
              <a:extLst>
                <a:ext uri="{FF2B5EF4-FFF2-40B4-BE49-F238E27FC236}">
                  <a16:creationId xmlns:a16="http://schemas.microsoft.com/office/drawing/2014/main" id="{B4222F89-9820-40FA-B01E-E64A52F6C575}"/>
                </a:ext>
              </a:extLst>
            </p:cNvPr>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p>
          </p:txBody>
        </p:sp>
      </p:grpSp>
      <p:sp>
        <p:nvSpPr>
          <p:cNvPr id="32" name="TextBox 31">
            <a:extLst>
              <a:ext uri="{FF2B5EF4-FFF2-40B4-BE49-F238E27FC236}">
                <a16:creationId xmlns:a16="http://schemas.microsoft.com/office/drawing/2014/main" id="{C51AF891-71C7-44E3-BDAE-E9F47BD7E794}"/>
              </a:ext>
            </a:extLst>
          </p:cNvPr>
          <p:cNvSpPr txBox="1"/>
          <p:nvPr/>
        </p:nvSpPr>
        <p:spPr>
          <a:xfrm>
            <a:off x="10009622"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endParaRPr lang="ko-KR" altLang="en-US" sz="1400" b="1" dirty="0">
              <a:solidFill>
                <a:schemeClr val="bg1"/>
              </a:solidFill>
              <a:cs typeface="Arial" pitchFamily="34" charset="0"/>
            </a:endParaRPr>
          </a:p>
        </p:txBody>
      </p:sp>
      <p:grpSp>
        <p:nvGrpSpPr>
          <p:cNvPr id="37" name="Group 36">
            <a:extLst>
              <a:ext uri="{FF2B5EF4-FFF2-40B4-BE49-F238E27FC236}">
                <a16:creationId xmlns:a16="http://schemas.microsoft.com/office/drawing/2014/main" id="{D52C51DE-4257-4A24-8F26-1471433A434C}"/>
              </a:ext>
            </a:extLst>
          </p:cNvPr>
          <p:cNvGrpSpPr/>
          <p:nvPr/>
        </p:nvGrpSpPr>
        <p:grpSpPr>
          <a:xfrm>
            <a:off x="8989972" y="798972"/>
            <a:ext cx="682918" cy="289222"/>
            <a:chOff x="113572" y="3059144"/>
            <a:chExt cx="2324346" cy="984385"/>
          </a:xfrm>
          <a:solidFill>
            <a:schemeClr val="bg1"/>
          </a:solidFill>
        </p:grpSpPr>
        <p:sp>
          <p:nvSpPr>
            <p:cNvPr id="38" name="Freeform: Shape 37">
              <a:extLst>
                <a:ext uri="{FF2B5EF4-FFF2-40B4-BE49-F238E27FC236}">
                  <a16:creationId xmlns:a16="http://schemas.microsoft.com/office/drawing/2014/main" id="{272AAA54-C22C-459B-8A21-18A5AEDA18F8}"/>
                </a:ext>
              </a:extLst>
            </p:cNvPr>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3EB8DD2-7F21-4F9F-8B7C-DA02ABC686C7}"/>
                </a:ext>
              </a:extLst>
            </p:cNvPr>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58" name="Group 57">
            <a:extLst>
              <a:ext uri="{FF2B5EF4-FFF2-40B4-BE49-F238E27FC236}">
                <a16:creationId xmlns:a16="http://schemas.microsoft.com/office/drawing/2014/main" id="{A9288F44-1AE5-4B12-A91D-6FC5A8AAD416}"/>
              </a:ext>
            </a:extLst>
          </p:cNvPr>
          <p:cNvGrpSpPr/>
          <p:nvPr/>
        </p:nvGrpSpPr>
        <p:grpSpPr>
          <a:xfrm>
            <a:off x="10277858" y="691966"/>
            <a:ext cx="649084" cy="422928"/>
            <a:chOff x="9418332" y="2951963"/>
            <a:chExt cx="1418527" cy="924278"/>
          </a:xfrm>
          <a:solidFill>
            <a:schemeClr val="bg1"/>
          </a:solidFill>
        </p:grpSpPr>
        <p:grpSp>
          <p:nvGrpSpPr>
            <p:cNvPr id="59" name="Group 58">
              <a:extLst>
                <a:ext uri="{FF2B5EF4-FFF2-40B4-BE49-F238E27FC236}">
                  <a16:creationId xmlns:a16="http://schemas.microsoft.com/office/drawing/2014/main" id="{93537156-BEF4-4B68-9CCE-39D893C4854F}"/>
                </a:ext>
              </a:extLst>
            </p:cNvPr>
            <p:cNvGrpSpPr/>
            <p:nvPr/>
          </p:nvGrpSpPr>
          <p:grpSpPr>
            <a:xfrm>
              <a:off x="9418332" y="2965177"/>
              <a:ext cx="1377929" cy="911064"/>
              <a:chOff x="9418332" y="2965177"/>
              <a:chExt cx="1377929" cy="911064"/>
            </a:xfrm>
            <a:grpFill/>
          </p:grpSpPr>
          <p:grpSp>
            <p:nvGrpSpPr>
              <p:cNvPr id="61" name="Group 60">
                <a:extLst>
                  <a:ext uri="{FF2B5EF4-FFF2-40B4-BE49-F238E27FC236}">
                    <a16:creationId xmlns:a16="http://schemas.microsoft.com/office/drawing/2014/main" id="{DF0C61E8-B78B-458D-AC7A-7E03B6AD7222}"/>
                  </a:ext>
                </a:extLst>
              </p:cNvPr>
              <p:cNvGrpSpPr/>
              <p:nvPr/>
            </p:nvGrpSpPr>
            <p:grpSpPr>
              <a:xfrm>
                <a:off x="9418332" y="2965177"/>
                <a:ext cx="1377929" cy="911064"/>
                <a:chOff x="330241" y="1526834"/>
                <a:chExt cx="2145289" cy="1418430"/>
              </a:xfrm>
              <a:grpFill/>
            </p:grpSpPr>
            <p:sp>
              <p:nvSpPr>
                <p:cNvPr id="65" name="Freeform: Shape 64">
                  <a:extLst>
                    <a:ext uri="{FF2B5EF4-FFF2-40B4-BE49-F238E27FC236}">
                      <a16:creationId xmlns:a16="http://schemas.microsoft.com/office/drawing/2014/main" id="{5284A7F4-480C-48F4-AD77-5E96601B3733}"/>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DE9F2AC2-7F80-422A-B165-BB9227527285}"/>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62" name="Freeform: Shape 61">
                <a:extLst>
                  <a:ext uri="{FF2B5EF4-FFF2-40B4-BE49-F238E27FC236}">
                    <a16:creationId xmlns:a16="http://schemas.microsoft.com/office/drawing/2014/main" id="{7D7808F1-32E5-4477-AEFD-AE3F04422025}"/>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433DED90-C121-48BA-8EB5-2EF65EEE625C}"/>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87A76637-0AB8-4D9E-90A2-C17A016BE9C2}"/>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Shape 59">
              <a:extLst>
                <a:ext uri="{FF2B5EF4-FFF2-40B4-BE49-F238E27FC236}">
                  <a16:creationId xmlns:a16="http://schemas.microsoft.com/office/drawing/2014/main" id="{4A10F558-2781-450A-BF55-A65335C90720}"/>
                </a:ext>
              </a:extLst>
            </p:cNvPr>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Freeform: Shape 66">
            <a:extLst>
              <a:ext uri="{FF2B5EF4-FFF2-40B4-BE49-F238E27FC236}">
                <a16:creationId xmlns:a16="http://schemas.microsoft.com/office/drawing/2014/main" id="{98367CD7-19CC-45E6-9154-66C9C90CB3C0}"/>
              </a:ext>
            </a:extLst>
          </p:cNvPr>
          <p:cNvSpPr/>
          <p:nvPr/>
        </p:nvSpPr>
        <p:spPr>
          <a:xfrm>
            <a:off x="7781441" y="842272"/>
            <a:ext cx="616578" cy="237422"/>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bg1"/>
          </a:solidFill>
          <a:ln w="9525"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C1EE2A40-AB23-4CCA-9073-96F55491D6AA}"/>
              </a:ext>
            </a:extLst>
          </p:cNvPr>
          <p:cNvGrpSpPr/>
          <p:nvPr/>
        </p:nvGrpSpPr>
        <p:grpSpPr>
          <a:xfrm>
            <a:off x="6589585" y="691966"/>
            <a:ext cx="410301" cy="489714"/>
            <a:chOff x="3570" y="619306"/>
            <a:chExt cx="4703649" cy="5614032"/>
          </a:xfrm>
          <a:solidFill>
            <a:schemeClr val="bg1"/>
          </a:solidFill>
        </p:grpSpPr>
        <p:sp>
          <p:nvSpPr>
            <p:cNvPr id="69" name="Freeform: Shape 68">
              <a:extLst>
                <a:ext uri="{FF2B5EF4-FFF2-40B4-BE49-F238E27FC236}">
                  <a16:creationId xmlns:a16="http://schemas.microsoft.com/office/drawing/2014/main" id="{91F1F43A-C0DB-47B5-9561-6604FB0C0BD2}"/>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104C184-DAFD-493D-A05A-2EAFB1702B01}"/>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1BA6A49-604D-4F25-AA49-F5C81116A440}"/>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6EF1199-F37D-4E9B-A894-1B6559914F44}"/>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697226F-A21D-4438-9FB2-76235748C084}"/>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extLst>
      <p:ext uri="{BB962C8B-B14F-4D97-AF65-F5344CB8AC3E}">
        <p14:creationId xmlns:p14="http://schemas.microsoft.com/office/powerpoint/2010/main" val="199949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Other Solutions</a:t>
            </a: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21" name="TextBox 20">
            <a:extLst>
              <a:ext uri="{FF2B5EF4-FFF2-40B4-BE49-F238E27FC236}">
                <a16:creationId xmlns:a16="http://schemas.microsoft.com/office/drawing/2014/main" id="{10C016E8-28BD-43F9-A519-1DA247461D2B}"/>
              </a:ext>
            </a:extLst>
          </p:cNvPr>
          <p:cNvSpPr txBox="1"/>
          <p:nvPr/>
        </p:nvSpPr>
        <p:spPr>
          <a:xfrm>
            <a:off x="910574" y="1823902"/>
            <a:ext cx="3049406" cy="584775"/>
          </a:xfrm>
          <a:prstGeom prst="rect">
            <a:avLst/>
          </a:prstGeom>
          <a:noFill/>
        </p:spPr>
        <p:txBody>
          <a:bodyPr wrap="square" rtlCol="0">
            <a:spAutoFit/>
          </a:bodyPr>
          <a:lstStyle/>
          <a:p>
            <a:r>
              <a:rPr lang="en-US" altLang="ko-KR" sz="3200" b="1" dirty="0">
                <a:solidFill>
                  <a:schemeClr val="tx1">
                    <a:lumMod val="75000"/>
                    <a:lumOff val="25000"/>
                  </a:schemeClr>
                </a:solidFill>
                <a:cs typeface="Arial" pitchFamily="34" charset="0"/>
              </a:rPr>
              <a:t>Scratch VR</a:t>
            </a:r>
            <a:endParaRPr lang="ko-KR" altLang="en-US" sz="3200" b="1" dirty="0">
              <a:solidFill>
                <a:schemeClr val="tx1">
                  <a:lumMod val="75000"/>
                  <a:lumOff val="25000"/>
                </a:schemeClr>
              </a:solidFill>
              <a:cs typeface="Arial" pitchFamily="34" charset="0"/>
            </a:endParaRPr>
          </a:p>
        </p:txBody>
      </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7053382"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M</a:t>
            </a:r>
            <a:endParaRPr lang="ko-KR" altLang="en-US" sz="4000" b="1" dirty="0">
              <a:solidFill>
                <a:schemeClr val="bg1"/>
              </a:solidFill>
              <a:cs typeface="Arial" pitchFamily="34" charset="0"/>
            </a:endParaRPr>
          </a:p>
        </p:txBody>
      </p:sp>
      <p:grpSp>
        <p:nvGrpSpPr>
          <p:cNvPr id="48" name="Group 47">
            <a:extLst>
              <a:ext uri="{FF2B5EF4-FFF2-40B4-BE49-F238E27FC236}">
                <a16:creationId xmlns:a16="http://schemas.microsoft.com/office/drawing/2014/main" id="{9ABEC3A9-0F59-4D26-85C2-FBCBF5723E3E}"/>
              </a:ext>
            </a:extLst>
          </p:cNvPr>
          <p:cNvGrpSpPr/>
          <p:nvPr/>
        </p:nvGrpSpPr>
        <p:grpSpPr>
          <a:xfrm>
            <a:off x="5732106" y="3522566"/>
            <a:ext cx="880699" cy="655835"/>
            <a:chOff x="970334" y="886028"/>
            <a:chExt cx="8012348" cy="5966596"/>
          </a:xfrm>
          <a:solidFill>
            <a:schemeClr val="bg1"/>
          </a:solidFill>
        </p:grpSpPr>
        <p:sp>
          <p:nvSpPr>
            <p:cNvPr id="49" name="Freeform: Shape 48">
              <a:extLst>
                <a:ext uri="{FF2B5EF4-FFF2-40B4-BE49-F238E27FC236}">
                  <a16:creationId xmlns:a16="http://schemas.microsoft.com/office/drawing/2014/main" id="{E5476E50-1532-4395-AF06-D3E739F7D758}"/>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3802E8-0919-4F56-9D63-34092746B81F}"/>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323CF90-E6D9-44DD-849A-131CD3D7F515}"/>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1FA7CD5-DF3E-4CFB-9150-A595DC24677A}"/>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9557BA87-BF0C-2C4C-B28C-B2346CB6F4B4}"/>
              </a:ext>
            </a:extLst>
          </p:cNvPr>
          <p:cNvSpPr txBox="1"/>
          <p:nvPr/>
        </p:nvSpPr>
        <p:spPr>
          <a:xfrm>
            <a:off x="8623920" y="1887959"/>
            <a:ext cx="1527982" cy="584775"/>
          </a:xfrm>
          <a:prstGeom prst="rect">
            <a:avLst/>
          </a:prstGeom>
          <a:noFill/>
        </p:spPr>
        <p:txBody>
          <a:bodyPr wrap="none" rtlCol="0">
            <a:spAutoFit/>
          </a:bodyPr>
          <a:lstStyle/>
          <a:p>
            <a:r>
              <a:rPr lang="en-CN" sz="3200" b="1" dirty="0"/>
              <a:t>MeCap</a:t>
            </a:r>
          </a:p>
        </p:txBody>
      </p:sp>
    </p:spTree>
    <p:extLst>
      <p:ext uri="{BB962C8B-B14F-4D97-AF65-F5344CB8AC3E}">
        <p14:creationId xmlns:p14="http://schemas.microsoft.com/office/powerpoint/2010/main" val="2281863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08465D0-2F27-4DA3-9934-6806EB28CE80}"/>
              </a:ext>
            </a:extLst>
          </p:cNvPr>
          <p:cNvGrpSpPr/>
          <p:nvPr/>
        </p:nvGrpSpPr>
        <p:grpSpPr>
          <a:xfrm>
            <a:off x="4196676" y="1564259"/>
            <a:ext cx="3798650" cy="2992952"/>
            <a:chOff x="2862987" y="1731312"/>
            <a:chExt cx="3418025" cy="2693058"/>
          </a:xfrm>
        </p:grpSpPr>
        <p:grpSp>
          <p:nvGrpSpPr>
            <p:cNvPr id="4" name="Group 3">
              <a:extLst>
                <a:ext uri="{FF2B5EF4-FFF2-40B4-BE49-F238E27FC236}">
                  <a16:creationId xmlns:a16="http://schemas.microsoft.com/office/drawing/2014/main" id="{93FBFE8E-1A46-44EB-928A-743683B3ADE6}"/>
                </a:ext>
              </a:extLst>
            </p:cNvPr>
            <p:cNvGrpSpPr/>
            <p:nvPr/>
          </p:nvGrpSpPr>
          <p:grpSpPr>
            <a:xfrm>
              <a:off x="4863456" y="1894632"/>
              <a:ext cx="1417556" cy="2448506"/>
              <a:chOff x="4863456" y="1894632"/>
              <a:chExt cx="1417556" cy="2448506"/>
            </a:xfrm>
          </p:grpSpPr>
          <p:sp>
            <p:nvSpPr>
              <p:cNvPr id="19" name="Rounded Rectangle 21">
                <a:extLst>
                  <a:ext uri="{FF2B5EF4-FFF2-40B4-BE49-F238E27FC236}">
                    <a16:creationId xmlns:a16="http://schemas.microsoft.com/office/drawing/2014/main" id="{918334A1-6A6E-44FA-80C4-F6CD1BB9576F}"/>
                  </a:ext>
                </a:extLst>
              </p:cNvPr>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9">
                <a:extLst>
                  <a:ext uri="{FF2B5EF4-FFF2-40B4-BE49-F238E27FC236}">
                    <a16:creationId xmlns:a16="http://schemas.microsoft.com/office/drawing/2014/main" id="{659C9EF6-25C1-4F79-906F-5EED06A10C5C}"/>
                  </a:ext>
                </a:extLst>
              </p:cNvPr>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id="{200E18B3-5BBA-401F-943D-35FA1820AE5D}"/>
                  </a:ext>
                </a:extLst>
              </p:cNvPr>
              <p:cNvGrpSpPr/>
              <p:nvPr userDrawn="1"/>
            </p:nvGrpSpPr>
            <p:grpSpPr>
              <a:xfrm>
                <a:off x="5503568" y="4128564"/>
                <a:ext cx="137331" cy="151064"/>
                <a:chOff x="2453209" y="5151638"/>
                <a:chExt cx="191820" cy="211002"/>
              </a:xfrm>
            </p:grpSpPr>
            <p:sp>
              <p:nvSpPr>
                <p:cNvPr id="23" name="Oval 22">
                  <a:extLst>
                    <a:ext uri="{FF2B5EF4-FFF2-40B4-BE49-F238E27FC236}">
                      <a16:creationId xmlns:a16="http://schemas.microsoft.com/office/drawing/2014/main" id="{E56844D9-6BA6-4061-A2F1-493B827F0FE9}"/>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35">
                  <a:extLst>
                    <a:ext uri="{FF2B5EF4-FFF2-40B4-BE49-F238E27FC236}">
                      <a16:creationId xmlns:a16="http://schemas.microsoft.com/office/drawing/2014/main" id="{F21075EA-BE28-43BB-B1B0-DE259246F94A}"/>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Rectangle 21">
                <a:extLst>
                  <a:ext uri="{FF2B5EF4-FFF2-40B4-BE49-F238E27FC236}">
                    <a16:creationId xmlns:a16="http://schemas.microsoft.com/office/drawing/2014/main" id="{D0657EB4-98A8-4C6E-9EDE-23748B881AEA}"/>
                  </a:ext>
                </a:extLst>
              </p:cNvPr>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5" name="Group 4">
              <a:extLst>
                <a:ext uri="{FF2B5EF4-FFF2-40B4-BE49-F238E27FC236}">
                  <a16:creationId xmlns:a16="http://schemas.microsoft.com/office/drawing/2014/main" id="{67E7B27C-8944-48CB-BB03-21950B9382AF}"/>
                </a:ext>
              </a:extLst>
            </p:cNvPr>
            <p:cNvGrpSpPr/>
            <p:nvPr/>
          </p:nvGrpSpPr>
          <p:grpSpPr>
            <a:xfrm>
              <a:off x="2862987" y="1894632"/>
              <a:ext cx="1417556" cy="2448506"/>
              <a:chOff x="2862987" y="1894632"/>
              <a:chExt cx="1417556" cy="2448506"/>
            </a:xfrm>
          </p:grpSpPr>
          <p:sp>
            <p:nvSpPr>
              <p:cNvPr id="13" name="Rounded Rectangle 24">
                <a:extLst>
                  <a:ext uri="{FF2B5EF4-FFF2-40B4-BE49-F238E27FC236}">
                    <a16:creationId xmlns:a16="http://schemas.microsoft.com/office/drawing/2014/main" id="{D24ED9D1-C8CB-40D8-A1B0-5849E2461F45}"/>
                  </a:ext>
                </a:extLst>
              </p:cNvPr>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1BD1A8EC-6C7E-485F-A6CE-ACC114C3FF03}"/>
                  </a:ext>
                </a:extLst>
              </p:cNvPr>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D1BD826D-CCFC-4890-9924-A049FC63175C}"/>
                  </a:ext>
                </a:extLst>
              </p:cNvPr>
              <p:cNvGrpSpPr/>
              <p:nvPr userDrawn="1"/>
            </p:nvGrpSpPr>
            <p:grpSpPr>
              <a:xfrm>
                <a:off x="3503099" y="4128565"/>
                <a:ext cx="137331" cy="151064"/>
                <a:chOff x="2453209" y="5151638"/>
                <a:chExt cx="191820" cy="211002"/>
              </a:xfrm>
            </p:grpSpPr>
            <p:sp>
              <p:nvSpPr>
                <p:cNvPr id="17" name="Oval 16">
                  <a:extLst>
                    <a:ext uri="{FF2B5EF4-FFF2-40B4-BE49-F238E27FC236}">
                      <a16:creationId xmlns:a16="http://schemas.microsoft.com/office/drawing/2014/main" id="{DF602AE5-1DE9-4226-B975-D0C6BECB865B}"/>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ounded Rectangle 33">
                  <a:extLst>
                    <a:ext uri="{FF2B5EF4-FFF2-40B4-BE49-F238E27FC236}">
                      <a16:creationId xmlns:a16="http://schemas.microsoft.com/office/drawing/2014/main" id="{B2390545-9F90-4DFD-B53D-414F89AC7755}"/>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6" name="Rectangle 15">
                <a:extLst>
                  <a:ext uri="{FF2B5EF4-FFF2-40B4-BE49-F238E27FC236}">
                    <a16:creationId xmlns:a16="http://schemas.microsoft.com/office/drawing/2014/main" id="{167DE2A1-01CD-481E-A5D5-4A05FAD32344}"/>
                  </a:ext>
                </a:extLst>
              </p:cNvPr>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7E3BE1CD-D887-4A86-9EE4-8B0B39E32A1A}"/>
                </a:ext>
              </a:extLst>
            </p:cNvPr>
            <p:cNvGrpSpPr/>
            <p:nvPr/>
          </p:nvGrpSpPr>
          <p:grpSpPr>
            <a:xfrm>
              <a:off x="3789598" y="1731312"/>
              <a:ext cx="1559139" cy="2693058"/>
              <a:chOff x="3789598" y="1731312"/>
              <a:chExt cx="1559139" cy="2693058"/>
            </a:xfrm>
          </p:grpSpPr>
          <p:sp>
            <p:nvSpPr>
              <p:cNvPr id="7" name="Rounded Rectangle 27">
                <a:extLst>
                  <a:ext uri="{FF2B5EF4-FFF2-40B4-BE49-F238E27FC236}">
                    <a16:creationId xmlns:a16="http://schemas.microsoft.com/office/drawing/2014/main" id="{6AB7396E-AA4E-4FE8-8BBB-B3BD2070EF51}"/>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CA9CCE2E-C60A-4DC5-89FC-CD04F2966A98}"/>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a16="http://schemas.microsoft.com/office/drawing/2014/main" id="{D6460668-5864-483D-90EA-2A4847ADA863}"/>
                  </a:ext>
                </a:extLst>
              </p:cNvPr>
              <p:cNvGrpSpPr/>
              <p:nvPr userDrawn="1"/>
            </p:nvGrpSpPr>
            <p:grpSpPr>
              <a:xfrm>
                <a:off x="4493644" y="4176986"/>
                <a:ext cx="151047" cy="166152"/>
                <a:chOff x="2453209" y="5151638"/>
                <a:chExt cx="191820" cy="211002"/>
              </a:xfrm>
            </p:grpSpPr>
            <p:sp>
              <p:nvSpPr>
                <p:cNvPr id="11" name="Oval 10">
                  <a:extLst>
                    <a:ext uri="{FF2B5EF4-FFF2-40B4-BE49-F238E27FC236}">
                      <a16:creationId xmlns:a16="http://schemas.microsoft.com/office/drawing/2014/main" id="{AC1C4516-9411-4B69-B303-359C26FE015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31">
                  <a:extLst>
                    <a:ext uri="{FF2B5EF4-FFF2-40B4-BE49-F238E27FC236}">
                      <a16:creationId xmlns:a16="http://schemas.microsoft.com/office/drawing/2014/main" id="{000513A4-58F3-4B78-A002-3A08DBE7DA3A}"/>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Rectangle 9">
                <a:extLst>
                  <a:ext uri="{FF2B5EF4-FFF2-40B4-BE49-F238E27FC236}">
                    <a16:creationId xmlns:a16="http://schemas.microsoft.com/office/drawing/2014/main" id="{CF9B16CD-EF94-446A-9593-414E1A39D135}"/>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5" name="TextBox 24">
            <a:extLst>
              <a:ext uri="{FF2B5EF4-FFF2-40B4-BE49-F238E27FC236}">
                <a16:creationId xmlns:a16="http://schemas.microsoft.com/office/drawing/2014/main" id="{3B81CB37-A6C6-494D-91C6-BB8B5B55770B}"/>
              </a:ext>
            </a:extLst>
          </p:cNvPr>
          <p:cNvSpPr txBox="1"/>
          <p:nvPr/>
        </p:nvSpPr>
        <p:spPr>
          <a:xfrm>
            <a:off x="1463041" y="1988842"/>
            <a:ext cx="1079218" cy="584775"/>
          </a:xfrm>
          <a:prstGeom prst="rect">
            <a:avLst/>
          </a:prstGeom>
          <a:solidFill>
            <a:schemeClr val="bg1"/>
          </a:solidFill>
        </p:spPr>
        <p:txBody>
          <a:bodyPr wrap="square" rtlCol="0" anchor="ctr">
            <a:spAutoFit/>
          </a:bodyPr>
          <a:lstStyle/>
          <a:p>
            <a:pPr algn="ctr"/>
            <a:r>
              <a:rPr lang="en-US" altLang="ko-KR" sz="3200" b="1" dirty="0">
                <a:solidFill>
                  <a:schemeClr val="accent2"/>
                </a:solidFill>
                <a:latin typeface="Arial" pitchFamily="34" charset="0"/>
                <a:cs typeface="Arial" pitchFamily="34" charset="0"/>
              </a:rPr>
              <a:t>50</a:t>
            </a:r>
            <a:r>
              <a:rPr lang="en-US" altLang="ko-KR" sz="2700" b="1" dirty="0">
                <a:solidFill>
                  <a:schemeClr val="accent2"/>
                </a:solidFill>
                <a:latin typeface="Arial" pitchFamily="34" charset="0"/>
                <a:cs typeface="Arial" pitchFamily="34" charset="0"/>
              </a:rPr>
              <a:t>%</a:t>
            </a:r>
            <a:endParaRPr lang="ko-KR" altLang="en-US" sz="2700" b="1" dirty="0">
              <a:solidFill>
                <a:schemeClr val="accent2"/>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DA26D557-0123-40D7-996A-62F109CB0DED}"/>
              </a:ext>
            </a:extLst>
          </p:cNvPr>
          <p:cNvSpPr txBox="1"/>
          <p:nvPr/>
        </p:nvSpPr>
        <p:spPr>
          <a:xfrm>
            <a:off x="9642689" y="1988841"/>
            <a:ext cx="1018344" cy="584775"/>
          </a:xfrm>
          <a:prstGeom prst="rect">
            <a:avLst/>
          </a:prstGeom>
          <a:noFill/>
        </p:spPr>
        <p:txBody>
          <a:bodyPr wrap="square" rtlCol="0" anchor="ctr">
            <a:spAutoFit/>
          </a:bodyPr>
          <a:lstStyle/>
          <a:p>
            <a:pPr algn="ctr"/>
            <a:r>
              <a:rPr lang="en-US" altLang="ko-KR" sz="3200" b="1" dirty="0">
                <a:solidFill>
                  <a:schemeClr val="accent4"/>
                </a:solidFill>
                <a:latin typeface="Arial" pitchFamily="34" charset="0"/>
                <a:cs typeface="Arial" pitchFamily="34" charset="0"/>
              </a:rPr>
              <a:t>40</a:t>
            </a:r>
            <a:r>
              <a:rPr lang="en-US" altLang="ko-KR" sz="2700" b="1" dirty="0">
                <a:solidFill>
                  <a:schemeClr val="accent4"/>
                </a:solidFill>
                <a:latin typeface="Arial" pitchFamily="34" charset="0"/>
                <a:cs typeface="Arial" pitchFamily="34" charset="0"/>
              </a:rPr>
              <a:t>%</a:t>
            </a:r>
            <a:endParaRPr lang="ko-KR" altLang="en-US" sz="2700" b="1" dirty="0">
              <a:solidFill>
                <a:schemeClr val="accent4"/>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B392B739-9AB1-4D37-815C-D09B7CD18EF2}"/>
              </a:ext>
            </a:extLst>
          </p:cNvPr>
          <p:cNvSpPr txBox="1"/>
          <p:nvPr/>
        </p:nvSpPr>
        <p:spPr>
          <a:xfrm>
            <a:off x="5586827" y="4674834"/>
            <a:ext cx="1018344" cy="584775"/>
          </a:xfrm>
          <a:prstGeom prst="rect">
            <a:avLst/>
          </a:prstGeom>
          <a:noFill/>
        </p:spPr>
        <p:txBody>
          <a:bodyPr wrap="square" rtlCol="0" anchor="ctr">
            <a:spAutoFit/>
          </a:bodyPr>
          <a:lstStyle/>
          <a:p>
            <a:r>
              <a:rPr lang="en-US" altLang="ko-KR" sz="3200" b="1" dirty="0">
                <a:solidFill>
                  <a:schemeClr val="accent1"/>
                </a:solidFill>
                <a:cs typeface="Arial" pitchFamily="34" charset="0"/>
              </a:rPr>
              <a:t>70</a:t>
            </a:r>
            <a:r>
              <a:rPr lang="en-US" altLang="ko-KR" sz="2700" b="1" dirty="0">
                <a:solidFill>
                  <a:schemeClr val="accent1"/>
                </a:solidFill>
                <a:cs typeface="Arial" pitchFamily="34" charset="0"/>
              </a:rPr>
              <a:t>%</a:t>
            </a:r>
            <a:endParaRPr lang="ko-KR" altLang="en-US" sz="2700" b="1" dirty="0">
              <a:solidFill>
                <a:schemeClr val="accent1"/>
              </a:solidFill>
              <a:cs typeface="Arial" pitchFamily="34" charset="0"/>
            </a:endParaRPr>
          </a:p>
        </p:txBody>
      </p:sp>
      <p:grpSp>
        <p:nvGrpSpPr>
          <p:cNvPr id="28" name="Group 27">
            <a:extLst>
              <a:ext uri="{FF2B5EF4-FFF2-40B4-BE49-F238E27FC236}">
                <a16:creationId xmlns:a16="http://schemas.microsoft.com/office/drawing/2014/main" id="{763DD21B-108E-4532-A90D-CFD8D8D242B0}"/>
              </a:ext>
            </a:extLst>
          </p:cNvPr>
          <p:cNvGrpSpPr/>
          <p:nvPr/>
        </p:nvGrpSpPr>
        <p:grpSpPr>
          <a:xfrm>
            <a:off x="669529" y="2685627"/>
            <a:ext cx="2666241" cy="1661994"/>
            <a:chOff x="3017861" y="4283314"/>
            <a:chExt cx="2348073" cy="1661994"/>
          </a:xfrm>
        </p:grpSpPr>
        <p:sp>
          <p:nvSpPr>
            <p:cNvPr id="29" name="TextBox 28">
              <a:extLst>
                <a:ext uri="{FF2B5EF4-FFF2-40B4-BE49-F238E27FC236}">
                  <a16:creationId xmlns:a16="http://schemas.microsoft.com/office/drawing/2014/main" id="{74DDE8A8-D9AA-49B3-8545-C2D34D8230CD}"/>
                </a:ext>
              </a:extLst>
            </p:cNvPr>
            <p:cNvSpPr txBox="1"/>
            <p:nvPr/>
          </p:nvSpPr>
          <p:spPr>
            <a:xfrm>
              <a:off x="3021853" y="4560313"/>
              <a:ext cx="2344081"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r>
                <a:rPr lang="en-US" altLang="ko-KR" sz="1200" dirty="0">
                  <a:solidFill>
                    <a:schemeClr val="tx1">
                      <a:lumMod val="75000"/>
                      <a:lumOff val="25000"/>
                    </a:schemeClr>
                  </a:solidFill>
                </a:rPr>
                <a:t> Get a modern PowerPoint  Presentation that is beautifully designed.</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2796DAAF-77F7-40FA-BA2D-11A7C4C8B099}"/>
                </a:ext>
              </a:extLst>
            </p:cNvPr>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038C51BD-EB26-4384-92C0-FB0B70DA88A8}"/>
              </a:ext>
            </a:extLst>
          </p:cNvPr>
          <p:cNvGrpSpPr/>
          <p:nvPr/>
        </p:nvGrpSpPr>
        <p:grpSpPr>
          <a:xfrm>
            <a:off x="8818742" y="2685627"/>
            <a:ext cx="2666241" cy="1661994"/>
            <a:chOff x="3017861" y="4283314"/>
            <a:chExt cx="2348073" cy="1661994"/>
          </a:xfrm>
        </p:grpSpPr>
        <p:sp>
          <p:nvSpPr>
            <p:cNvPr id="32" name="TextBox 31">
              <a:extLst>
                <a:ext uri="{FF2B5EF4-FFF2-40B4-BE49-F238E27FC236}">
                  <a16:creationId xmlns:a16="http://schemas.microsoft.com/office/drawing/2014/main" id="{B3DA40D9-0BBD-4322-924B-3AE86BEEED28}"/>
                </a:ext>
              </a:extLst>
            </p:cNvPr>
            <p:cNvSpPr txBox="1"/>
            <p:nvPr/>
          </p:nvSpPr>
          <p:spPr>
            <a:xfrm>
              <a:off x="3021853" y="4560313"/>
              <a:ext cx="2344081"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en-US" altLang="ko-KR" sz="1200" dirty="0">
                  <a:solidFill>
                    <a:schemeClr val="tx1">
                      <a:lumMod val="75000"/>
                      <a:lumOff val="25000"/>
                    </a:schemeClr>
                  </a:solidFill>
                </a:rPr>
                <a:t>Get a modern PowerPoint  Presentation that is beautifully designed.</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3365CF7-5BD1-464F-963E-FFEB48EDD3E8}"/>
                </a:ext>
              </a:extLst>
            </p:cNvPr>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30066C72-4D16-4225-9F63-61E934400C31}"/>
              </a:ext>
            </a:extLst>
          </p:cNvPr>
          <p:cNvGrpSpPr/>
          <p:nvPr/>
        </p:nvGrpSpPr>
        <p:grpSpPr>
          <a:xfrm>
            <a:off x="3930162" y="5252132"/>
            <a:ext cx="4331676" cy="1107996"/>
            <a:chOff x="3017861" y="4283314"/>
            <a:chExt cx="2348073" cy="1107996"/>
          </a:xfrm>
        </p:grpSpPr>
        <p:sp>
          <p:nvSpPr>
            <p:cNvPr id="35" name="TextBox 34">
              <a:extLst>
                <a:ext uri="{FF2B5EF4-FFF2-40B4-BE49-F238E27FC236}">
                  <a16:creationId xmlns:a16="http://schemas.microsoft.com/office/drawing/2014/main" id="{3A37AE6A-530B-46BD-B859-8B6597C07F6A}"/>
                </a:ext>
              </a:extLst>
            </p:cNvPr>
            <p:cNvSpPr txBox="1"/>
            <p:nvPr/>
          </p:nvSpPr>
          <p:spPr>
            <a:xfrm>
              <a:off x="3021853" y="4560313"/>
              <a:ext cx="2344081"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en-US" altLang="ko-KR" sz="1200" dirty="0">
                  <a:solidFill>
                    <a:schemeClr val="tx1">
                      <a:lumMod val="75000"/>
                      <a:lumOff val="25000"/>
                    </a:schemeClr>
                  </a:solidFill>
                </a:rPr>
                <a:t>Get a modern PowerPoint  Presentation that is beautifully designed.</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2949B4A0-8105-4B30-B13A-70C81EF4A044}"/>
                </a:ext>
              </a:extLst>
            </p:cNvPr>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7" name="TextBox 36">
            <a:extLst>
              <a:ext uri="{FF2B5EF4-FFF2-40B4-BE49-F238E27FC236}">
                <a16:creationId xmlns:a16="http://schemas.microsoft.com/office/drawing/2014/main" id="{1ECF504F-7AA7-4751-8F12-551BCA2507B0}"/>
              </a:ext>
            </a:extLst>
          </p:cNvPr>
          <p:cNvSpPr txBox="1"/>
          <p:nvPr/>
        </p:nvSpPr>
        <p:spPr>
          <a:xfrm>
            <a:off x="5556434" y="3399213"/>
            <a:ext cx="1044903" cy="307777"/>
          </a:xfrm>
          <a:prstGeom prst="rect">
            <a:avLst/>
          </a:prstGeom>
          <a:solidFill>
            <a:schemeClr val="bg1"/>
          </a:solidFill>
          <a:ln w="19050">
            <a:noFill/>
          </a:ln>
        </p:spPr>
        <p:txBody>
          <a:bodyPr wrap="square" rtlCol="0" anchor="ctr">
            <a:spAutoFit/>
          </a:bodyPr>
          <a:lstStyle/>
          <a:p>
            <a:pPr algn="ctr"/>
            <a:r>
              <a:rPr lang="en-US" altLang="ko-KR" sz="1400" b="1" dirty="0">
                <a:solidFill>
                  <a:schemeClr val="accent1"/>
                </a:solidFill>
                <a:cs typeface="Arial" pitchFamily="34" charset="0"/>
              </a:rPr>
              <a:t>Content</a:t>
            </a:r>
            <a:endParaRPr lang="ko-KR" altLang="en-US" sz="1400" b="1" dirty="0">
              <a:solidFill>
                <a:schemeClr val="accent1"/>
              </a:solidFill>
              <a:cs typeface="Arial" pitchFamily="34" charset="0"/>
            </a:endParaRPr>
          </a:p>
        </p:txBody>
      </p:sp>
      <p:sp>
        <p:nvSpPr>
          <p:cNvPr id="38" name="Oval 21">
            <a:extLst>
              <a:ext uri="{FF2B5EF4-FFF2-40B4-BE49-F238E27FC236}">
                <a16:creationId xmlns:a16="http://schemas.microsoft.com/office/drawing/2014/main" id="{DFD33112-8AC9-4706-9F0E-6F7678B02B22}"/>
              </a:ext>
            </a:extLst>
          </p:cNvPr>
          <p:cNvSpPr>
            <a:spLocks noChangeAspect="1"/>
          </p:cNvSpPr>
          <p:nvPr/>
        </p:nvSpPr>
        <p:spPr>
          <a:xfrm>
            <a:off x="5865592" y="2215697"/>
            <a:ext cx="493077" cy="49719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27">
            <a:extLst>
              <a:ext uri="{FF2B5EF4-FFF2-40B4-BE49-F238E27FC236}">
                <a16:creationId xmlns:a16="http://schemas.microsoft.com/office/drawing/2014/main" id="{A36B9A9F-B13F-4618-BA09-A6034746901B}"/>
              </a:ext>
            </a:extLst>
          </p:cNvPr>
          <p:cNvSpPr/>
          <p:nvPr/>
        </p:nvSpPr>
        <p:spPr>
          <a:xfrm>
            <a:off x="7202362" y="2333208"/>
            <a:ext cx="433874" cy="33327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7">
            <a:extLst>
              <a:ext uri="{FF2B5EF4-FFF2-40B4-BE49-F238E27FC236}">
                <a16:creationId xmlns:a16="http://schemas.microsoft.com/office/drawing/2014/main" id="{6CD596F9-7A02-4B2B-8010-B83BD7A17B82}"/>
              </a:ext>
            </a:extLst>
          </p:cNvPr>
          <p:cNvSpPr/>
          <p:nvPr/>
        </p:nvSpPr>
        <p:spPr>
          <a:xfrm>
            <a:off x="4578646" y="2285806"/>
            <a:ext cx="441114" cy="38067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876074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52">
            <a:extLst>
              <a:ext uri="{FF2B5EF4-FFF2-40B4-BE49-F238E27FC236}">
                <a16:creationId xmlns:a16="http://schemas.microsoft.com/office/drawing/2014/main" id="{E6BDA5E4-EF0A-42D3-8B2B-89BA5E778B77}"/>
              </a:ext>
            </a:extLst>
          </p:cNvPr>
          <p:cNvGrpSpPr/>
          <p:nvPr/>
        </p:nvGrpSpPr>
        <p:grpSpPr>
          <a:xfrm>
            <a:off x="2422382" y="2753276"/>
            <a:ext cx="7342827" cy="2222804"/>
            <a:chOff x="2422381" y="2753276"/>
            <a:chExt cx="7342827" cy="2222804"/>
          </a:xfrm>
        </p:grpSpPr>
        <p:cxnSp>
          <p:nvCxnSpPr>
            <p:cNvPr id="4" name="Straight Connector 3">
              <a:extLst>
                <a:ext uri="{FF2B5EF4-FFF2-40B4-BE49-F238E27FC236}">
                  <a16:creationId xmlns:a16="http://schemas.microsoft.com/office/drawing/2014/main" id="{7980C00C-8BF7-451B-B227-EA04496E900F}"/>
                </a:ext>
              </a:extLst>
            </p:cNvPr>
            <p:cNvCxnSpPr>
              <a:cxnSpLocks/>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BC9E44C-F64B-40E1-A2B7-1AA79D00C596}"/>
                </a:ext>
              </a:extLst>
            </p:cNvPr>
            <p:cNvCxnSpPr>
              <a:cxnSpLocks/>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19B9D31-5AAF-4A13-8DC4-713EC6E866D1}"/>
                </a:ext>
              </a:extLst>
            </p:cNvPr>
            <p:cNvCxnSpPr>
              <a:cxnSpLocks/>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E89C00-A061-4415-9E6C-CB7ED3E3A805}"/>
                </a:ext>
              </a:extLst>
            </p:cNvPr>
            <p:cNvCxnSpPr>
              <a:cxnSpLocks/>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CC5BEF-4A1E-471A-AF10-1824EF5BA3CA}"/>
                </a:ext>
              </a:extLst>
            </p:cNvPr>
            <p:cNvCxnSpPr>
              <a:cxnSpLocks/>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E8EE7E-088D-4100-B278-9F0E70AB3CA7}"/>
                </a:ext>
              </a:extLst>
            </p:cNvPr>
            <p:cNvCxnSpPr>
              <a:cxnSpLocks/>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B408CA-C81D-49EC-AFDA-3FFC4FAD1AAB}"/>
                </a:ext>
              </a:extLst>
            </p:cNvPr>
            <p:cNvCxnSpPr>
              <a:cxnSpLocks/>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C44FCEDD-5FF4-4091-8454-52E3F40E5D0A}"/>
              </a:ext>
            </a:extLst>
          </p:cNvPr>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7459F4B0-05C0-4CAE-B50A-E89D75DE854B}"/>
              </a:ext>
            </a:extLst>
          </p:cNvPr>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A4EBF9E0-3697-4C88-93FC-4CB6A5B72110}"/>
              </a:ext>
            </a:extLst>
          </p:cNvPr>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65F3B285-F67F-42A8-97C0-195986EC2822}"/>
              </a:ext>
            </a:extLst>
          </p:cNvPr>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837FD254-9758-4B5C-9215-2B9358E0F586}"/>
              </a:ext>
            </a:extLst>
          </p:cNvPr>
          <p:cNvGrpSpPr/>
          <p:nvPr/>
        </p:nvGrpSpPr>
        <p:grpSpPr>
          <a:xfrm>
            <a:off x="886077" y="2571034"/>
            <a:ext cx="2280608" cy="1477328"/>
            <a:chOff x="6210996" y="1433695"/>
            <a:chExt cx="1712589" cy="1051006"/>
          </a:xfrm>
        </p:grpSpPr>
        <p:sp>
          <p:nvSpPr>
            <p:cNvPr id="16" name="TextBox 15">
              <a:extLst>
                <a:ext uri="{FF2B5EF4-FFF2-40B4-BE49-F238E27FC236}">
                  <a16:creationId xmlns:a16="http://schemas.microsoft.com/office/drawing/2014/main" id="{B0342A5C-BB6F-4087-A158-667D83C1D045}"/>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1058DDFC-2101-448C-A664-FE06250D5778}"/>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9EB9496A-FAF9-4984-A7EE-9150226433E5}"/>
              </a:ext>
            </a:extLst>
          </p:cNvPr>
          <p:cNvGrpSpPr/>
          <p:nvPr/>
        </p:nvGrpSpPr>
        <p:grpSpPr>
          <a:xfrm>
            <a:off x="3597686" y="1844825"/>
            <a:ext cx="2280608" cy="1477328"/>
            <a:chOff x="6210996" y="1433695"/>
            <a:chExt cx="1712589" cy="1051006"/>
          </a:xfrm>
        </p:grpSpPr>
        <p:sp>
          <p:nvSpPr>
            <p:cNvPr id="19" name="TextBox 18">
              <a:extLst>
                <a:ext uri="{FF2B5EF4-FFF2-40B4-BE49-F238E27FC236}">
                  <a16:creationId xmlns:a16="http://schemas.microsoft.com/office/drawing/2014/main" id="{EDA143D0-3E33-44E4-8A34-4811CCE3F0DB}"/>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2A645DC-AE55-4EC8-9085-5C2F4A9A7958}"/>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C1AE61B4-0728-4807-85D0-324E70C25508}"/>
              </a:ext>
            </a:extLst>
          </p:cNvPr>
          <p:cNvGrpSpPr/>
          <p:nvPr/>
        </p:nvGrpSpPr>
        <p:grpSpPr>
          <a:xfrm>
            <a:off x="6309295" y="4570308"/>
            <a:ext cx="2280608" cy="1477328"/>
            <a:chOff x="6210996" y="1433695"/>
            <a:chExt cx="1712589" cy="1051006"/>
          </a:xfrm>
        </p:grpSpPr>
        <p:sp>
          <p:nvSpPr>
            <p:cNvPr id="22" name="TextBox 21">
              <a:extLst>
                <a:ext uri="{FF2B5EF4-FFF2-40B4-BE49-F238E27FC236}">
                  <a16:creationId xmlns:a16="http://schemas.microsoft.com/office/drawing/2014/main" id="{6A5319E6-9C41-467E-AB54-462D38F89D4F}"/>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E8A6E889-3F7A-46E5-A7D3-F7F0A9EDC09B}"/>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88C24D6E-8DEA-4ACC-8965-405F986E4E71}"/>
              </a:ext>
            </a:extLst>
          </p:cNvPr>
          <p:cNvGrpSpPr/>
          <p:nvPr/>
        </p:nvGrpSpPr>
        <p:grpSpPr>
          <a:xfrm>
            <a:off x="9020904" y="3744708"/>
            <a:ext cx="2280608" cy="1477328"/>
            <a:chOff x="6210996" y="1433695"/>
            <a:chExt cx="1712589" cy="1051006"/>
          </a:xfrm>
        </p:grpSpPr>
        <p:sp>
          <p:nvSpPr>
            <p:cNvPr id="25" name="TextBox 24">
              <a:extLst>
                <a:ext uri="{FF2B5EF4-FFF2-40B4-BE49-F238E27FC236}">
                  <a16:creationId xmlns:a16="http://schemas.microsoft.com/office/drawing/2014/main" id="{F354C0E9-28F8-48B0-B717-ADCE9B11480F}"/>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9296F567-4252-44DC-8E9F-586D7A5437CF}"/>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B3A6B644-2460-492E-B5E3-C1AFD6B053EB}"/>
              </a:ext>
            </a:extLst>
          </p:cNvPr>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itchFamily="34" charset="0"/>
              </a:rPr>
              <a:t>43%</a:t>
            </a:r>
            <a:endParaRPr lang="ko-KR" altLang="en-US" sz="3200" b="1" dirty="0">
              <a:ln w="12700">
                <a:solidFill>
                  <a:schemeClr val="bg1"/>
                </a:solidFill>
              </a:ln>
              <a:solidFill>
                <a:schemeClr val="accent2"/>
              </a:solidFill>
              <a:cs typeface="Calibri" pitchFamily="34" charset="0"/>
            </a:endParaRPr>
          </a:p>
        </p:txBody>
      </p:sp>
      <p:sp>
        <p:nvSpPr>
          <p:cNvPr id="28" name="TextBox 27">
            <a:extLst>
              <a:ext uri="{FF2B5EF4-FFF2-40B4-BE49-F238E27FC236}">
                <a16:creationId xmlns:a16="http://schemas.microsoft.com/office/drawing/2014/main" id="{FD1CDC4B-6C17-4D08-8343-86C57BE82339}"/>
              </a:ext>
            </a:extLst>
          </p:cNvPr>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itchFamily="34" charset="0"/>
              </a:rPr>
              <a:t>75%</a:t>
            </a:r>
            <a:endParaRPr lang="ko-KR" altLang="en-US" sz="3200" b="1" dirty="0">
              <a:ln w="12700">
                <a:solidFill>
                  <a:schemeClr val="bg1"/>
                </a:solidFill>
              </a:ln>
              <a:solidFill>
                <a:schemeClr val="accent1"/>
              </a:solidFill>
              <a:cs typeface="Calibri" pitchFamily="34" charset="0"/>
            </a:endParaRPr>
          </a:p>
        </p:txBody>
      </p:sp>
      <p:sp>
        <p:nvSpPr>
          <p:cNvPr id="29" name="TextBox 28">
            <a:extLst>
              <a:ext uri="{FF2B5EF4-FFF2-40B4-BE49-F238E27FC236}">
                <a16:creationId xmlns:a16="http://schemas.microsoft.com/office/drawing/2014/main" id="{401EC13F-BEF2-4CED-AFC9-4B69537EB7D6}"/>
              </a:ext>
            </a:extLst>
          </p:cNvPr>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itchFamily="34" charset="0"/>
              </a:rPr>
              <a:t>65%</a:t>
            </a:r>
            <a:endParaRPr lang="ko-KR" altLang="en-US" sz="3200" b="1" dirty="0">
              <a:ln w="12700">
                <a:solidFill>
                  <a:schemeClr val="bg1"/>
                </a:solidFill>
              </a:ln>
              <a:solidFill>
                <a:schemeClr val="accent3"/>
              </a:solidFill>
              <a:cs typeface="Calibri" pitchFamily="34" charset="0"/>
            </a:endParaRPr>
          </a:p>
        </p:txBody>
      </p:sp>
      <p:sp>
        <p:nvSpPr>
          <p:cNvPr id="30" name="TextBox 29">
            <a:extLst>
              <a:ext uri="{FF2B5EF4-FFF2-40B4-BE49-F238E27FC236}">
                <a16:creationId xmlns:a16="http://schemas.microsoft.com/office/drawing/2014/main" id="{C0AE3248-EE33-4FD2-9D1A-1982022ECF84}"/>
              </a:ext>
            </a:extLst>
          </p:cNvPr>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itchFamily="34" charset="0"/>
              </a:rPr>
              <a:t>83%</a:t>
            </a:r>
            <a:endParaRPr lang="ko-KR" altLang="en-US" sz="3200" b="1" dirty="0">
              <a:ln w="12700">
                <a:solidFill>
                  <a:schemeClr val="bg1"/>
                </a:solidFill>
              </a:ln>
              <a:solidFill>
                <a:srgbClr val="FAB117"/>
              </a:solidFill>
              <a:cs typeface="Calibri" pitchFamily="34" charset="0"/>
            </a:endParaRPr>
          </a:p>
        </p:txBody>
      </p:sp>
      <p:grpSp>
        <p:nvGrpSpPr>
          <p:cNvPr id="35" name="Group 34">
            <a:extLst>
              <a:ext uri="{FF2B5EF4-FFF2-40B4-BE49-F238E27FC236}">
                <a16:creationId xmlns:a16="http://schemas.microsoft.com/office/drawing/2014/main" id="{33455A88-7ABA-4483-BFB5-FAF2A6BB2023}"/>
              </a:ext>
            </a:extLst>
          </p:cNvPr>
          <p:cNvGrpSpPr/>
          <p:nvPr/>
        </p:nvGrpSpPr>
        <p:grpSpPr>
          <a:xfrm>
            <a:off x="7087737" y="3315401"/>
            <a:ext cx="666282" cy="282177"/>
            <a:chOff x="113572" y="3059144"/>
            <a:chExt cx="2324346" cy="984385"/>
          </a:xfrm>
          <a:solidFill>
            <a:schemeClr val="bg1"/>
          </a:solidFill>
        </p:grpSpPr>
        <p:sp>
          <p:nvSpPr>
            <p:cNvPr id="36" name="Freeform: Shape 35">
              <a:extLst>
                <a:ext uri="{FF2B5EF4-FFF2-40B4-BE49-F238E27FC236}">
                  <a16:creationId xmlns:a16="http://schemas.microsoft.com/office/drawing/2014/main" id="{20E7CB5C-3D08-406C-98C9-67B3F22A83EA}"/>
                </a:ext>
              </a:extLst>
            </p:cNvPr>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AC0020-D0A1-424D-8D18-5E632B540762}"/>
                </a:ext>
              </a:extLst>
            </p:cNvPr>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3A27A028-A5A7-48BC-860F-68B626FBF2F5}"/>
              </a:ext>
            </a:extLst>
          </p:cNvPr>
          <p:cNvGrpSpPr/>
          <p:nvPr/>
        </p:nvGrpSpPr>
        <p:grpSpPr>
          <a:xfrm>
            <a:off x="9828550" y="2540828"/>
            <a:ext cx="633274" cy="412626"/>
            <a:chOff x="9418332" y="2951963"/>
            <a:chExt cx="1418527" cy="924278"/>
          </a:xfrm>
          <a:solidFill>
            <a:schemeClr val="bg1"/>
          </a:solidFill>
        </p:grpSpPr>
        <p:grpSp>
          <p:nvGrpSpPr>
            <p:cNvPr id="39" name="Group 38">
              <a:extLst>
                <a:ext uri="{FF2B5EF4-FFF2-40B4-BE49-F238E27FC236}">
                  <a16:creationId xmlns:a16="http://schemas.microsoft.com/office/drawing/2014/main" id="{FFBAE044-8F15-44DF-864D-D6DC821D75C8}"/>
                </a:ext>
              </a:extLst>
            </p:cNvPr>
            <p:cNvGrpSpPr/>
            <p:nvPr/>
          </p:nvGrpSpPr>
          <p:grpSpPr>
            <a:xfrm>
              <a:off x="9418332" y="2965177"/>
              <a:ext cx="1377929" cy="911064"/>
              <a:chOff x="9418332" y="2965177"/>
              <a:chExt cx="1377929" cy="911064"/>
            </a:xfrm>
            <a:grpFill/>
          </p:grpSpPr>
          <p:grpSp>
            <p:nvGrpSpPr>
              <p:cNvPr id="41" name="Group 40">
                <a:extLst>
                  <a:ext uri="{FF2B5EF4-FFF2-40B4-BE49-F238E27FC236}">
                    <a16:creationId xmlns:a16="http://schemas.microsoft.com/office/drawing/2014/main" id="{75054FE3-39D8-4D05-AFF1-B8647323BF55}"/>
                  </a:ext>
                </a:extLst>
              </p:cNvPr>
              <p:cNvGrpSpPr/>
              <p:nvPr/>
            </p:nvGrpSpPr>
            <p:grpSpPr>
              <a:xfrm>
                <a:off x="9418332" y="2965177"/>
                <a:ext cx="1377929" cy="911064"/>
                <a:chOff x="330241" y="1526834"/>
                <a:chExt cx="2145289" cy="1418430"/>
              </a:xfrm>
              <a:grpFill/>
            </p:grpSpPr>
            <p:sp>
              <p:nvSpPr>
                <p:cNvPr id="45" name="Freeform: Shape 44">
                  <a:extLst>
                    <a:ext uri="{FF2B5EF4-FFF2-40B4-BE49-F238E27FC236}">
                      <a16:creationId xmlns:a16="http://schemas.microsoft.com/office/drawing/2014/main" id="{2A5E10D9-2EE3-4B8E-88CF-467BE3722F07}"/>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46" name="Freeform: Shape 45">
                  <a:extLst>
                    <a:ext uri="{FF2B5EF4-FFF2-40B4-BE49-F238E27FC236}">
                      <a16:creationId xmlns:a16="http://schemas.microsoft.com/office/drawing/2014/main" id="{DC253B9F-0583-4FF7-BF59-77142D0A1251}"/>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42" name="Freeform: Shape 41">
                <a:extLst>
                  <a:ext uri="{FF2B5EF4-FFF2-40B4-BE49-F238E27FC236}">
                    <a16:creationId xmlns:a16="http://schemas.microsoft.com/office/drawing/2014/main" id="{CE3BD2B1-46D9-420B-AA0B-445BF475938A}"/>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B3BD19E-323C-4D29-A325-CFF0D735907E}"/>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3CDC5E6-83DE-4091-A3E2-15C39C74B9BA}"/>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Shape 39">
              <a:extLst>
                <a:ext uri="{FF2B5EF4-FFF2-40B4-BE49-F238E27FC236}">
                  <a16:creationId xmlns:a16="http://schemas.microsoft.com/office/drawing/2014/main" id="{DE348773-1D07-4BB7-8A51-C0D97D2E3E19}"/>
                </a:ext>
              </a:extLst>
            </p:cNvPr>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Shape 46">
            <a:extLst>
              <a:ext uri="{FF2B5EF4-FFF2-40B4-BE49-F238E27FC236}">
                <a16:creationId xmlns:a16="http://schemas.microsoft.com/office/drawing/2014/main" id="{C724B8E1-69A3-498D-931C-ECA3E32110A0}"/>
              </a:ext>
            </a:extLst>
          </p:cNvPr>
          <p:cNvSpPr/>
          <p:nvPr/>
        </p:nvSpPr>
        <p:spPr>
          <a:xfrm>
            <a:off x="4382362" y="4097482"/>
            <a:ext cx="669577" cy="257830"/>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bg1"/>
          </a:solidFill>
          <a:ln w="9525"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8614C4C0-D6CC-4AE0-8E66-3370D127C93C}"/>
              </a:ext>
            </a:extLst>
          </p:cNvPr>
          <p:cNvGrpSpPr/>
          <p:nvPr/>
        </p:nvGrpSpPr>
        <p:grpSpPr>
          <a:xfrm>
            <a:off x="1838485" y="4671795"/>
            <a:ext cx="409525" cy="488788"/>
            <a:chOff x="3570" y="619306"/>
            <a:chExt cx="4703649" cy="5614032"/>
          </a:xfrm>
          <a:solidFill>
            <a:schemeClr val="bg1"/>
          </a:solidFill>
        </p:grpSpPr>
        <p:sp>
          <p:nvSpPr>
            <p:cNvPr id="49" name="Freeform: Shape 48">
              <a:extLst>
                <a:ext uri="{FF2B5EF4-FFF2-40B4-BE49-F238E27FC236}">
                  <a16:creationId xmlns:a16="http://schemas.microsoft.com/office/drawing/2014/main" id="{FA94AB85-0B14-4124-9E13-5EBCE1CCDD33}"/>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EFED411-A228-4435-9CDF-898203BEBDC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9A148E2-CBF6-4D84-A122-6EF52320827C}"/>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2BA2E2A-62C9-498E-8135-F29F3807181C}"/>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51C571A-79F7-46EB-88A1-77B4C0E4BE74}"/>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extLst>
      <p:ext uri="{BB962C8B-B14F-4D97-AF65-F5344CB8AC3E}">
        <p14:creationId xmlns:p14="http://schemas.microsoft.com/office/powerpoint/2010/main" val="2110241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F6199B-2971-40BB-8935-905F573F8B7C}"/>
              </a:ext>
            </a:extLst>
          </p:cNvPr>
          <p:cNvGrpSpPr/>
          <p:nvPr/>
        </p:nvGrpSpPr>
        <p:grpSpPr>
          <a:xfrm>
            <a:off x="588057" y="1808151"/>
            <a:ext cx="3856005" cy="3241698"/>
            <a:chOff x="588057" y="489291"/>
            <a:chExt cx="7012893" cy="5895657"/>
          </a:xfrm>
        </p:grpSpPr>
        <p:grpSp>
          <p:nvGrpSpPr>
            <p:cNvPr id="18" name="Group 17">
              <a:extLst>
                <a:ext uri="{FF2B5EF4-FFF2-40B4-BE49-F238E27FC236}">
                  <a16:creationId xmlns:a16="http://schemas.microsoft.com/office/drawing/2014/main" id="{BC29380C-D701-430A-82D5-D18760DC350D}"/>
                </a:ext>
              </a:extLst>
            </p:cNvPr>
            <p:cNvGrpSpPr/>
            <p:nvPr/>
          </p:nvGrpSpPr>
          <p:grpSpPr>
            <a:xfrm>
              <a:off x="588057" y="489291"/>
              <a:ext cx="7012893" cy="5895657"/>
              <a:chOff x="588057" y="489291"/>
              <a:chExt cx="7012893" cy="5895657"/>
            </a:xfrm>
          </p:grpSpPr>
          <p:sp>
            <p:nvSpPr>
              <p:cNvPr id="15" name="Freeform: Shape 14">
                <a:extLst>
                  <a:ext uri="{FF2B5EF4-FFF2-40B4-BE49-F238E27FC236}">
                    <a16:creationId xmlns:a16="http://schemas.microsoft.com/office/drawing/2014/main" id="{A95B59AA-DF2A-432B-AE13-FAE5C0512D64}"/>
                  </a:ext>
                </a:extLst>
              </p:cNvPr>
              <p:cNvSpPr/>
              <p:nvPr/>
            </p:nvSpPr>
            <p:spPr>
              <a:xfrm>
                <a:off x="588057" y="489291"/>
                <a:ext cx="5731815"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0D7D1009-0F39-4A7A-95B2-2B67C9CB6E10}"/>
                  </a:ext>
                </a:extLst>
              </p:cNvPr>
              <p:cNvSpPr/>
              <p:nvPr/>
            </p:nvSpPr>
            <p:spPr>
              <a:xfrm flipH="1">
                <a:off x="1635010" y="971550"/>
                <a:ext cx="5965940" cy="2951634"/>
              </a:xfrm>
              <a:custGeom>
                <a:avLst/>
                <a:gdLst>
                  <a:gd name="connsiteX0" fmla="*/ 5965877 w 5965940"/>
                  <a:gd name="connsiteY0" fmla="*/ 2951052 h 2951634"/>
                  <a:gd name="connsiteX1" fmla="*/ 5965874 w 5965940"/>
                  <a:gd name="connsiteY1" fmla="*/ 2951052 h 2951634"/>
                  <a:gd name="connsiteX2" fmla="*/ 5965877 w 5965940"/>
                  <a:gd name="connsiteY2" fmla="*/ 2951634 h 2951634"/>
                  <a:gd name="connsiteX3" fmla="*/ 2224803 w 5965940"/>
                  <a:gd name="connsiteY3" fmla="*/ 1672633 h 2951634"/>
                  <a:gd name="connsiteX4" fmla="*/ 2252320 w 5965940"/>
                  <a:gd name="connsiteY4" fmla="*/ 1702545 h 2951634"/>
                  <a:gd name="connsiteX5" fmla="*/ 2252320 w 5965940"/>
                  <a:gd name="connsiteY5" fmla="*/ 1866318 h 2951634"/>
                  <a:gd name="connsiteX6" fmla="*/ 2193129 w 5965940"/>
                  <a:gd name="connsiteY6" fmla="*/ 1866318 h 2951634"/>
                  <a:gd name="connsiteX7" fmla="*/ 2193695 w 5965940"/>
                  <a:gd name="connsiteY7" fmla="*/ 1701348 h 2951634"/>
                  <a:gd name="connsiteX8" fmla="*/ 2224803 w 5965940"/>
                  <a:gd name="connsiteY8" fmla="*/ 1672633 h 2951634"/>
                  <a:gd name="connsiteX9" fmla="*/ 2547842 w 5965940"/>
                  <a:gd name="connsiteY9" fmla="*/ 1574524 h 2951634"/>
                  <a:gd name="connsiteX10" fmla="*/ 2572969 w 5965940"/>
                  <a:gd name="connsiteY10" fmla="*/ 1600847 h 2951634"/>
                  <a:gd name="connsiteX11" fmla="*/ 2572969 w 5965940"/>
                  <a:gd name="connsiteY11" fmla="*/ 1671436 h 2951634"/>
                  <a:gd name="connsiteX12" fmla="*/ 2574165 w 5965940"/>
                  <a:gd name="connsiteY12" fmla="*/ 1671436 h 2951634"/>
                  <a:gd name="connsiteX13" fmla="*/ 2574165 w 5965940"/>
                  <a:gd name="connsiteY13" fmla="*/ 1738437 h 2951634"/>
                  <a:gd name="connsiteX14" fmla="*/ 2614844 w 5965940"/>
                  <a:gd name="connsiteY14" fmla="*/ 1777919 h 2951634"/>
                  <a:gd name="connsiteX15" fmla="*/ 2700989 w 5965940"/>
                  <a:gd name="connsiteY15" fmla="*/ 1777919 h 2951634"/>
                  <a:gd name="connsiteX16" fmla="*/ 2727310 w 5965940"/>
                  <a:gd name="connsiteY16" fmla="*/ 1801849 h 2951634"/>
                  <a:gd name="connsiteX17" fmla="*/ 2691417 w 5965940"/>
                  <a:gd name="connsiteY17" fmla="*/ 1856885 h 2951634"/>
                  <a:gd name="connsiteX18" fmla="*/ 2680232 w 5965940"/>
                  <a:gd name="connsiteY18" fmla="*/ 1866318 h 2951634"/>
                  <a:gd name="connsiteX19" fmla="*/ 2525808 w 5965940"/>
                  <a:gd name="connsiteY19" fmla="*/ 1866318 h 2951634"/>
                  <a:gd name="connsiteX20" fmla="*/ 2525112 w 5965940"/>
                  <a:gd name="connsiteY20" fmla="*/ 1599648 h 2951634"/>
                  <a:gd name="connsiteX21" fmla="*/ 2547842 w 5965940"/>
                  <a:gd name="connsiteY21" fmla="*/ 1574524 h 2951634"/>
                  <a:gd name="connsiteX22" fmla="*/ 2607665 w 5965940"/>
                  <a:gd name="connsiteY22" fmla="*/ 1231144 h 2951634"/>
                  <a:gd name="connsiteX23" fmla="*/ 2639969 w 5965940"/>
                  <a:gd name="connsiteY23" fmla="*/ 1264645 h 2951634"/>
                  <a:gd name="connsiteX24" fmla="*/ 2639969 w 5965940"/>
                  <a:gd name="connsiteY24" fmla="*/ 1429754 h 2951634"/>
                  <a:gd name="connsiteX25" fmla="*/ 2641166 w 5965940"/>
                  <a:gd name="connsiteY25" fmla="*/ 1429754 h 2951634"/>
                  <a:gd name="connsiteX26" fmla="*/ 2641166 w 5965940"/>
                  <a:gd name="connsiteY26" fmla="*/ 1592472 h 2951634"/>
                  <a:gd name="connsiteX27" fmla="*/ 2690220 w 5965940"/>
                  <a:gd name="connsiteY27" fmla="*/ 1642722 h 2951634"/>
                  <a:gd name="connsiteX28" fmla="*/ 2727310 w 5965940"/>
                  <a:gd name="connsiteY28" fmla="*/ 1706132 h 2951634"/>
                  <a:gd name="connsiteX29" fmla="*/ 2684237 w 5965940"/>
                  <a:gd name="connsiteY29" fmla="*/ 1731258 h 2951634"/>
                  <a:gd name="connsiteX30" fmla="*/ 2674666 w 5965940"/>
                  <a:gd name="connsiteY30" fmla="*/ 1730063 h 2951634"/>
                  <a:gd name="connsiteX31" fmla="*/ 2619628 w 5965940"/>
                  <a:gd name="connsiteY31" fmla="*/ 1670240 h 2951634"/>
                  <a:gd name="connsiteX32" fmla="*/ 2620827 w 5965940"/>
                  <a:gd name="connsiteY32" fmla="*/ 1556577 h 2951634"/>
                  <a:gd name="connsiteX33" fmla="*/ 2599290 w 5965940"/>
                  <a:gd name="connsiteY33" fmla="*/ 1531453 h 2951634"/>
                  <a:gd name="connsiteX34" fmla="*/ 2583736 w 5965940"/>
                  <a:gd name="connsiteY34" fmla="*/ 1530255 h 2951634"/>
                  <a:gd name="connsiteX35" fmla="*/ 2526306 w 5965940"/>
                  <a:gd name="connsiteY35" fmla="*/ 1468040 h 2951634"/>
                  <a:gd name="connsiteX36" fmla="*/ 2432984 w 5965940"/>
                  <a:gd name="connsiteY36" fmla="*/ 1308912 h 2951634"/>
                  <a:gd name="connsiteX37" fmla="*/ 2417431 w 5965940"/>
                  <a:gd name="connsiteY37" fmla="*/ 1246697 h 2951634"/>
                  <a:gd name="connsiteX38" fmla="*/ 2448538 w 5965940"/>
                  <a:gd name="connsiteY38" fmla="*/ 1231144 h 2951634"/>
                  <a:gd name="connsiteX39" fmla="*/ 2607665 w 5965940"/>
                  <a:gd name="connsiteY39" fmla="*/ 1231144 h 2951634"/>
                  <a:gd name="connsiteX40" fmla="*/ 1542988 w 5965940"/>
                  <a:gd name="connsiteY40" fmla="*/ 1125838 h 2951634"/>
                  <a:gd name="connsiteX41" fmla="*/ 1542988 w 5965940"/>
                  <a:gd name="connsiteY41" fmla="*/ 1264073 h 2951634"/>
                  <a:gd name="connsiteX42" fmla="*/ 1489378 w 5965940"/>
                  <a:gd name="connsiteY42" fmla="*/ 1274897 h 2951634"/>
                  <a:gd name="connsiteX43" fmla="*/ 1383569 w 5965940"/>
                  <a:gd name="connsiteY43" fmla="*/ 1434522 h 2951634"/>
                  <a:gd name="connsiteX44" fmla="*/ 1383569 w 5965940"/>
                  <a:gd name="connsiteY44" fmla="*/ 1866318 h 2951634"/>
                  <a:gd name="connsiteX45" fmla="*/ 1323073 w 5965940"/>
                  <a:gd name="connsiteY45" fmla="*/ 1866318 h 2951634"/>
                  <a:gd name="connsiteX46" fmla="*/ 1323073 w 5965940"/>
                  <a:gd name="connsiteY46" fmla="*/ 1125838 h 2951634"/>
                  <a:gd name="connsiteX47" fmla="*/ 2002911 w 5965940"/>
                  <a:gd name="connsiteY47" fmla="*/ 1125838 h 2951634"/>
                  <a:gd name="connsiteX48" fmla="*/ 2002911 w 5965940"/>
                  <a:gd name="connsiteY48" fmla="*/ 1263591 h 2951634"/>
                  <a:gd name="connsiteX49" fmla="*/ 1947459 w 5965940"/>
                  <a:gd name="connsiteY49" fmla="*/ 1274786 h 2951634"/>
                  <a:gd name="connsiteX50" fmla="*/ 1841653 w 5965940"/>
                  <a:gd name="connsiteY50" fmla="*/ 1434414 h 2951634"/>
                  <a:gd name="connsiteX51" fmla="*/ 1841653 w 5965940"/>
                  <a:gd name="connsiteY51" fmla="*/ 1866318 h 2951634"/>
                  <a:gd name="connsiteX52" fmla="*/ 1730051 w 5965940"/>
                  <a:gd name="connsiteY52" fmla="*/ 1866318 h 2951634"/>
                  <a:gd name="connsiteX53" fmla="*/ 1730052 w 5965940"/>
                  <a:gd name="connsiteY53" fmla="*/ 1434522 h 2951634"/>
                  <a:gd name="connsiteX54" fmla="*/ 1730051 w 5965940"/>
                  <a:gd name="connsiteY54" fmla="*/ 1434519 h 2951634"/>
                  <a:gd name="connsiteX55" fmla="*/ 1730051 w 5965940"/>
                  <a:gd name="connsiteY55" fmla="*/ 1420568 h 2951634"/>
                  <a:gd name="connsiteX56" fmla="*/ 1727234 w 5965940"/>
                  <a:gd name="connsiteY56" fmla="*/ 1420568 h 2951634"/>
                  <a:gd name="connsiteX57" fmla="*/ 1716437 w 5965940"/>
                  <a:gd name="connsiteY57" fmla="*/ 1367090 h 2951634"/>
                  <a:gd name="connsiteX58" fmla="*/ 1608327 w 5965940"/>
                  <a:gd name="connsiteY58" fmla="*/ 1269071 h 2951634"/>
                  <a:gd name="connsiteX59" fmla="*/ 1586325 w 5965940"/>
                  <a:gd name="connsiteY59" fmla="*/ 1265744 h 2951634"/>
                  <a:gd name="connsiteX60" fmla="*/ 1586325 w 5965940"/>
                  <a:gd name="connsiteY60" fmla="*/ 1125838 h 2951634"/>
                  <a:gd name="connsiteX61" fmla="*/ 3907006 w 5965940"/>
                  <a:gd name="connsiteY61" fmla="*/ 0 h 2951634"/>
                  <a:gd name="connsiteX62" fmla="*/ 3732325 w 5965940"/>
                  <a:gd name="connsiteY62" fmla="*/ 0 h 2951634"/>
                  <a:gd name="connsiteX63" fmla="*/ 3654557 w 5965940"/>
                  <a:gd name="connsiteY63" fmla="*/ 1648703 h 2951634"/>
                  <a:gd name="connsiteX64" fmla="*/ 3552858 w 5965940"/>
                  <a:gd name="connsiteY64" fmla="*/ 1652295 h 2951634"/>
                  <a:gd name="connsiteX65" fmla="*/ 3472697 w 5965940"/>
                  <a:gd name="connsiteY65" fmla="*/ 338595 h 2951634"/>
                  <a:gd name="connsiteX66" fmla="*/ 3294425 w 5965940"/>
                  <a:gd name="connsiteY66" fmla="*/ 338595 h 2951634"/>
                  <a:gd name="connsiteX67" fmla="*/ 3217853 w 5965940"/>
                  <a:gd name="connsiteY67" fmla="*/ 1658274 h 2951634"/>
                  <a:gd name="connsiteX68" fmla="*/ 3071887 w 5965940"/>
                  <a:gd name="connsiteY68" fmla="*/ 1665454 h 2951634"/>
                  <a:gd name="connsiteX69" fmla="*/ 3071887 w 5965940"/>
                  <a:gd name="connsiteY69" fmla="*/ 1448897 h 2951634"/>
                  <a:gd name="connsiteX70" fmla="*/ 2998904 w 5965940"/>
                  <a:gd name="connsiteY70" fmla="*/ 1319681 h 2951634"/>
                  <a:gd name="connsiteX71" fmla="*/ 2979760 w 5965940"/>
                  <a:gd name="connsiteY71" fmla="*/ 1301735 h 2951634"/>
                  <a:gd name="connsiteX72" fmla="*/ 2896009 w 5965940"/>
                  <a:gd name="connsiteY72" fmla="*/ 1293360 h 2951634"/>
                  <a:gd name="connsiteX73" fmla="*/ 2854133 w 5965940"/>
                  <a:gd name="connsiteY73" fmla="*/ 1331645 h 2951634"/>
                  <a:gd name="connsiteX74" fmla="*/ 2800293 w 5965940"/>
                  <a:gd name="connsiteY74" fmla="*/ 1433343 h 2951634"/>
                  <a:gd name="connsiteX75" fmla="*/ 2762007 w 5965940"/>
                  <a:gd name="connsiteY75" fmla="*/ 1468040 h 2951634"/>
                  <a:gd name="connsiteX76" fmla="*/ 2726114 w 5965940"/>
                  <a:gd name="connsiteY76" fmla="*/ 1503935 h 2951634"/>
                  <a:gd name="connsiteX77" fmla="*/ 2726114 w 5965940"/>
                  <a:gd name="connsiteY77" fmla="*/ 1562559 h 2951634"/>
                  <a:gd name="connsiteX78" fmla="*/ 2715346 w 5965940"/>
                  <a:gd name="connsiteY78" fmla="*/ 1581703 h 2951634"/>
                  <a:gd name="connsiteX79" fmla="*/ 2702184 w 5965940"/>
                  <a:gd name="connsiteY79" fmla="*/ 1561362 h 2951634"/>
                  <a:gd name="connsiteX80" fmla="*/ 2698595 w 5965940"/>
                  <a:gd name="connsiteY80" fmla="*/ 1466843 h 2951634"/>
                  <a:gd name="connsiteX81" fmla="*/ 2698595 w 5965940"/>
                  <a:gd name="connsiteY81" fmla="*/ 1215590 h 2951634"/>
                  <a:gd name="connsiteX82" fmla="*/ 2661505 w 5965940"/>
                  <a:gd name="connsiteY82" fmla="*/ 1173716 h 2951634"/>
                  <a:gd name="connsiteX83" fmla="*/ 2388716 w 5965940"/>
                  <a:gd name="connsiteY83" fmla="*/ 1173716 h 2951634"/>
                  <a:gd name="connsiteX84" fmla="*/ 2356411 w 5965940"/>
                  <a:gd name="connsiteY84" fmla="*/ 1208411 h 2951634"/>
                  <a:gd name="connsiteX85" fmla="*/ 2357608 w 5965940"/>
                  <a:gd name="connsiteY85" fmla="*/ 1273020 h 2951634"/>
                  <a:gd name="connsiteX86" fmla="*/ 2328893 w 5965940"/>
                  <a:gd name="connsiteY86" fmla="*/ 1319681 h 2951634"/>
                  <a:gd name="connsiteX87" fmla="*/ 2253518 w 5965940"/>
                  <a:gd name="connsiteY87" fmla="*/ 1439325 h 2951634"/>
                  <a:gd name="connsiteX88" fmla="*/ 2253518 w 5965940"/>
                  <a:gd name="connsiteY88" fmla="*/ 1555380 h 2951634"/>
                  <a:gd name="connsiteX89" fmla="*/ 2192497 w 5965940"/>
                  <a:gd name="connsiteY89" fmla="*/ 1615203 h 2951634"/>
                  <a:gd name="connsiteX90" fmla="*/ 2188133 w 5965940"/>
                  <a:gd name="connsiteY90" fmla="*/ 1615952 h 2951634"/>
                  <a:gd name="connsiteX91" fmla="*/ 2188133 w 5965940"/>
                  <a:gd name="connsiteY91" fmla="*/ 1434414 h 2951634"/>
                  <a:gd name="connsiteX92" fmla="*/ 2188133 w 5965940"/>
                  <a:gd name="connsiteY92" fmla="*/ 1434408 h 2951634"/>
                  <a:gd name="connsiteX93" fmla="*/ 2188133 w 5965940"/>
                  <a:gd name="connsiteY93" fmla="*/ 1420459 h 2951634"/>
                  <a:gd name="connsiteX94" fmla="*/ 2186024 w 5965940"/>
                  <a:gd name="connsiteY94" fmla="*/ 1420459 h 2951634"/>
                  <a:gd name="connsiteX95" fmla="*/ 2180346 w 5965940"/>
                  <a:gd name="connsiteY95" fmla="*/ 1382898 h 2951634"/>
                  <a:gd name="connsiteX96" fmla="*/ 2082327 w 5965940"/>
                  <a:gd name="connsiteY96" fmla="*/ 1274786 h 2951634"/>
                  <a:gd name="connsiteX97" fmla="*/ 2046247 w 5965940"/>
                  <a:gd name="connsiteY97" fmla="*/ 1267503 h 2951634"/>
                  <a:gd name="connsiteX98" fmla="*/ 2046247 w 5965940"/>
                  <a:gd name="connsiteY98" fmla="*/ 1060383 h 2951634"/>
                  <a:gd name="connsiteX99" fmla="*/ 2002911 w 5965940"/>
                  <a:gd name="connsiteY99" fmla="*/ 1060383 h 2951634"/>
                  <a:gd name="connsiteX100" fmla="*/ 2002911 w 5965940"/>
                  <a:gd name="connsiteY100" fmla="*/ 1060832 h 2951634"/>
                  <a:gd name="connsiteX101" fmla="*/ 1323073 w 5965940"/>
                  <a:gd name="connsiteY101" fmla="*/ 1060832 h 2951634"/>
                  <a:gd name="connsiteX102" fmla="*/ 1323073 w 5965940"/>
                  <a:gd name="connsiteY102" fmla="*/ 974326 h 2951634"/>
                  <a:gd name="connsiteX103" fmla="*/ 1323073 w 5965940"/>
                  <a:gd name="connsiteY103" fmla="*/ 938000 h 2951634"/>
                  <a:gd name="connsiteX104" fmla="*/ 1323073 w 5965940"/>
                  <a:gd name="connsiteY104" fmla="*/ 937995 h 2951634"/>
                  <a:gd name="connsiteX105" fmla="*/ 1323073 w 5965940"/>
                  <a:gd name="connsiteY105" fmla="*/ 781004 h 2951634"/>
                  <a:gd name="connsiteX106" fmla="*/ 1323073 w 5965940"/>
                  <a:gd name="connsiteY106" fmla="*/ 781003 h 2951634"/>
                  <a:gd name="connsiteX107" fmla="*/ 1217309 w 5965940"/>
                  <a:gd name="connsiteY107" fmla="*/ 781003 h 2951634"/>
                  <a:gd name="connsiteX108" fmla="*/ 1217309 w 5965940"/>
                  <a:gd name="connsiteY108" fmla="*/ 781004 h 2951634"/>
                  <a:gd name="connsiteX109" fmla="*/ 1121686 w 5965940"/>
                  <a:gd name="connsiteY109" fmla="*/ 781004 h 2951634"/>
                  <a:gd name="connsiteX110" fmla="*/ 1121686 w 5965940"/>
                  <a:gd name="connsiteY110" fmla="*/ 938000 h 2951634"/>
                  <a:gd name="connsiteX111" fmla="*/ 1121686 w 5965940"/>
                  <a:gd name="connsiteY111" fmla="*/ 974326 h 2951634"/>
                  <a:gd name="connsiteX112" fmla="*/ 1121686 w 5965940"/>
                  <a:gd name="connsiteY112" fmla="*/ 1866318 h 2951634"/>
                  <a:gd name="connsiteX113" fmla="*/ 1025040 w 5965940"/>
                  <a:gd name="connsiteY113" fmla="*/ 1866318 h 2951634"/>
                  <a:gd name="connsiteX114" fmla="*/ 1025040 w 5965940"/>
                  <a:gd name="connsiteY114" fmla="*/ 1777911 h 2951634"/>
                  <a:gd name="connsiteX115" fmla="*/ 1025040 w 5965940"/>
                  <a:gd name="connsiteY115" fmla="*/ 1776407 h 2951634"/>
                  <a:gd name="connsiteX116" fmla="*/ 904032 w 5965940"/>
                  <a:gd name="connsiteY116" fmla="*/ 1776407 h 2951634"/>
                  <a:gd name="connsiteX117" fmla="*/ 904032 w 5965940"/>
                  <a:gd name="connsiteY117" fmla="*/ 1132629 h 2951634"/>
                  <a:gd name="connsiteX118" fmla="*/ 904032 w 5965940"/>
                  <a:gd name="connsiteY118" fmla="*/ 1132626 h 2951634"/>
                  <a:gd name="connsiteX119" fmla="*/ 904031 w 5965940"/>
                  <a:gd name="connsiteY119" fmla="*/ 1132626 h 2951634"/>
                  <a:gd name="connsiteX120" fmla="*/ 904031 w 5965940"/>
                  <a:gd name="connsiteY120" fmla="*/ 974323 h 2951634"/>
                  <a:gd name="connsiteX121" fmla="*/ 904030 w 5965940"/>
                  <a:gd name="connsiteY121" fmla="*/ 974323 h 2951634"/>
                  <a:gd name="connsiteX122" fmla="*/ 752351 w 5965940"/>
                  <a:gd name="connsiteY122" fmla="*/ 974323 h 2951634"/>
                  <a:gd name="connsiteX123" fmla="*/ 600673 w 5965940"/>
                  <a:gd name="connsiteY123" fmla="*/ 974323 h 2951634"/>
                  <a:gd name="connsiteX124" fmla="*/ 600673 w 5965940"/>
                  <a:gd name="connsiteY124" fmla="*/ 1147341 h 2951634"/>
                  <a:gd name="connsiteX125" fmla="*/ 600674 w 5965940"/>
                  <a:gd name="connsiteY125" fmla="*/ 1147341 h 2951634"/>
                  <a:gd name="connsiteX126" fmla="*/ 600674 w 5965940"/>
                  <a:gd name="connsiteY126" fmla="*/ 1778187 h 2951634"/>
                  <a:gd name="connsiteX127" fmla="*/ 505978 w 5965940"/>
                  <a:gd name="connsiteY127" fmla="*/ 1778187 h 2951634"/>
                  <a:gd name="connsiteX128" fmla="*/ 505978 w 5965940"/>
                  <a:gd name="connsiteY128" fmla="*/ 1775522 h 2951634"/>
                  <a:gd name="connsiteX129" fmla="*/ 505978 w 5965940"/>
                  <a:gd name="connsiteY129" fmla="*/ 1450932 h 2951634"/>
                  <a:gd name="connsiteX130" fmla="*/ 0 w 5965940"/>
                  <a:gd name="connsiteY130" fmla="*/ 1750841 h 2951634"/>
                  <a:gd name="connsiteX131" fmla="*/ 0 w 5965940"/>
                  <a:gd name="connsiteY131" fmla="*/ 2951634 h 2951634"/>
                  <a:gd name="connsiteX132" fmla="*/ 505978 w 5965940"/>
                  <a:gd name="connsiteY132" fmla="*/ 2951634 h 2951634"/>
                  <a:gd name="connsiteX133" fmla="*/ 1339431 w 5965940"/>
                  <a:gd name="connsiteY133" fmla="*/ 2951634 h 2951634"/>
                  <a:gd name="connsiteX134" fmla="*/ 3384619 w 5965940"/>
                  <a:gd name="connsiteY134" fmla="*/ 2951634 h 2951634"/>
                  <a:gd name="connsiteX135" fmla="*/ 4172617 w 5965940"/>
                  <a:gd name="connsiteY135" fmla="*/ 2951634 h 2951634"/>
                  <a:gd name="connsiteX136" fmla="*/ 4172620 w 5965940"/>
                  <a:gd name="connsiteY136" fmla="*/ 2951052 h 2951634"/>
                  <a:gd name="connsiteX137" fmla="*/ 5965874 w 5965940"/>
                  <a:gd name="connsiteY137" fmla="*/ 2951052 h 2951634"/>
                  <a:gd name="connsiteX138" fmla="*/ 5965208 w 5965940"/>
                  <a:gd name="connsiteY138" fmla="*/ 2865948 h 2951634"/>
                  <a:gd name="connsiteX139" fmla="*/ 5965877 w 5965940"/>
                  <a:gd name="connsiteY139" fmla="*/ 2857204 h 2951634"/>
                  <a:gd name="connsiteX140" fmla="*/ 5965877 w 5965940"/>
                  <a:gd name="connsiteY140" fmla="*/ 2309858 h 2951634"/>
                  <a:gd name="connsiteX141" fmla="*/ 5965877 w 5965940"/>
                  <a:gd name="connsiteY141" fmla="*/ 2302863 h 2951634"/>
                  <a:gd name="connsiteX142" fmla="*/ 5953806 w 5965940"/>
                  <a:gd name="connsiteY142" fmla="*/ 2292370 h 2951634"/>
                  <a:gd name="connsiteX143" fmla="*/ 5924966 w 5965940"/>
                  <a:gd name="connsiteY143" fmla="*/ 2291786 h 2951634"/>
                  <a:gd name="connsiteX144" fmla="*/ 5924295 w 5965940"/>
                  <a:gd name="connsiteY144" fmla="*/ 2167629 h 2951634"/>
                  <a:gd name="connsiteX145" fmla="*/ 5890762 w 5965940"/>
                  <a:gd name="connsiteY145" fmla="*/ 2132072 h 2951634"/>
                  <a:gd name="connsiteX146" fmla="*/ 5879361 w 5965940"/>
                  <a:gd name="connsiteY146" fmla="*/ 2127993 h 2951634"/>
                  <a:gd name="connsiteX147" fmla="*/ 5849180 w 5965940"/>
                  <a:gd name="connsiteY147" fmla="*/ 2055714 h 2951634"/>
                  <a:gd name="connsiteX148" fmla="*/ 5363604 w 5965940"/>
                  <a:gd name="connsiteY148" fmla="*/ 1753185 h 2951634"/>
                  <a:gd name="connsiteX149" fmla="*/ 5137584 w 5965940"/>
                  <a:gd name="connsiteY149" fmla="*/ 1770090 h 2951634"/>
                  <a:gd name="connsiteX150" fmla="*/ 5126181 w 5965940"/>
                  <a:gd name="connsiteY150" fmla="*/ 1763096 h 2951634"/>
                  <a:gd name="connsiteX151" fmla="*/ 5126181 w 5965940"/>
                  <a:gd name="connsiteY151" fmla="*/ 1746774 h 2951634"/>
                  <a:gd name="connsiteX152" fmla="*/ 5126181 w 5965940"/>
                  <a:gd name="connsiteY152" fmla="*/ 1209917 h 2951634"/>
                  <a:gd name="connsiteX153" fmla="*/ 4964547 w 5965940"/>
                  <a:gd name="connsiteY153" fmla="*/ 1075267 h 2951634"/>
                  <a:gd name="connsiteX154" fmla="*/ 4935706 w 5965940"/>
                  <a:gd name="connsiteY154" fmla="*/ 1075848 h 2951634"/>
                  <a:gd name="connsiteX155" fmla="*/ 4798887 w 5965940"/>
                  <a:gd name="connsiteY155" fmla="*/ 1216330 h 2951634"/>
                  <a:gd name="connsiteX156" fmla="*/ 4798887 w 5965940"/>
                  <a:gd name="connsiteY156" fmla="*/ 1364968 h 2951634"/>
                  <a:gd name="connsiteX157" fmla="*/ 4798887 w 5965940"/>
                  <a:gd name="connsiteY157" fmla="*/ 1968276 h 2951634"/>
                  <a:gd name="connsiteX158" fmla="*/ 4788156 w 5965940"/>
                  <a:gd name="connsiteY158" fmla="*/ 2002086 h 2951634"/>
                  <a:gd name="connsiteX159" fmla="*/ 4745232 w 5965940"/>
                  <a:gd name="connsiteY159" fmla="*/ 2077280 h 2951634"/>
                  <a:gd name="connsiteX160" fmla="*/ 4738526 w 5965940"/>
                  <a:gd name="connsiteY160" fmla="*/ 2056877 h 2951634"/>
                  <a:gd name="connsiteX161" fmla="*/ 4738526 w 5965940"/>
                  <a:gd name="connsiteY161" fmla="*/ 1648846 h 2951634"/>
                  <a:gd name="connsiteX162" fmla="*/ 4738526 w 5965940"/>
                  <a:gd name="connsiteY162" fmla="*/ 1210501 h 2951634"/>
                  <a:gd name="connsiteX163" fmla="*/ 4576891 w 5965940"/>
                  <a:gd name="connsiteY163" fmla="*/ 1075848 h 2951634"/>
                  <a:gd name="connsiteX164" fmla="*/ 4411904 w 5965940"/>
                  <a:gd name="connsiteY164" fmla="*/ 1200591 h 2951634"/>
                  <a:gd name="connsiteX165" fmla="*/ 4410563 w 5965940"/>
                  <a:gd name="connsiteY165" fmla="*/ 1211083 h 2951634"/>
                  <a:gd name="connsiteX166" fmla="*/ 4410563 w 5965940"/>
                  <a:gd name="connsiteY166" fmla="*/ 1786995 h 2951634"/>
                  <a:gd name="connsiteX167" fmla="*/ 4411231 w 5965940"/>
                  <a:gd name="connsiteY167" fmla="*/ 1787577 h 2951634"/>
                  <a:gd name="connsiteX168" fmla="*/ 4408550 w 5965940"/>
                  <a:gd name="connsiteY168" fmla="*/ 1787577 h 2951634"/>
                  <a:gd name="connsiteX169" fmla="*/ 4409220 w 5965940"/>
                  <a:gd name="connsiteY169" fmla="*/ 1762513 h 2951634"/>
                  <a:gd name="connsiteX170" fmla="*/ 4409220 w 5965940"/>
                  <a:gd name="connsiteY170" fmla="*/ 1225656 h 2951634"/>
                  <a:gd name="connsiteX171" fmla="*/ 4408550 w 5965940"/>
                  <a:gd name="connsiteY171" fmla="*/ 1200591 h 2951634"/>
                  <a:gd name="connsiteX172" fmla="*/ 4405197 w 5965940"/>
                  <a:gd name="connsiteY172" fmla="*/ 1221575 h 2951634"/>
                  <a:gd name="connsiteX173" fmla="*/ 4405197 w 5965940"/>
                  <a:gd name="connsiteY173" fmla="*/ 1423843 h 2951634"/>
                  <a:gd name="connsiteX174" fmla="*/ 4405197 w 5965940"/>
                  <a:gd name="connsiteY174" fmla="*/ 1767758 h 2951634"/>
                  <a:gd name="connsiteX175" fmla="*/ 4387758 w 5965940"/>
                  <a:gd name="connsiteY175" fmla="*/ 1785246 h 2951634"/>
                  <a:gd name="connsiteX176" fmla="*/ 4176908 w 5965940"/>
                  <a:gd name="connsiteY176" fmla="*/ 1785246 h 2951634"/>
                  <a:gd name="connsiteX177" fmla="*/ 4177402 w 5965940"/>
                  <a:gd name="connsiteY177" fmla="*/ 1651098 h 2951634"/>
                  <a:gd name="connsiteX178" fmla="*/ 3987168 w 5965940"/>
                  <a:gd name="connsiteY178" fmla="*/ 1647507 h 295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965940" h="2951634">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bg1"/>
              </a:solidFill>
              <a:ln w="3651" cap="flat">
                <a:noFill/>
                <a:prstDash val="solid"/>
                <a:miter/>
              </a:ln>
            </p:spPr>
            <p:txBody>
              <a:bodyPr wrap="square" rtlCol="0" anchor="ctr">
                <a:noAutofit/>
              </a:bodyPr>
              <a:lstStyle/>
              <a:p>
                <a:endParaRPr lang="en-US"/>
              </a:p>
            </p:txBody>
          </p:sp>
        </p:grpSp>
        <p:sp>
          <p:nvSpPr>
            <p:cNvPr id="19" name="TextBox 18">
              <a:extLst>
                <a:ext uri="{FF2B5EF4-FFF2-40B4-BE49-F238E27FC236}">
                  <a16:creationId xmlns:a16="http://schemas.microsoft.com/office/drawing/2014/main" id="{E8B4D8DC-FA44-45FB-8BFB-D992B9DB3DEC}"/>
                </a:ext>
              </a:extLst>
            </p:cNvPr>
            <p:cNvSpPr txBox="1"/>
            <p:nvPr/>
          </p:nvSpPr>
          <p:spPr>
            <a:xfrm>
              <a:off x="2611792" y="3143965"/>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4" name="Group 23">
              <a:extLst>
                <a:ext uri="{FF2B5EF4-FFF2-40B4-BE49-F238E27FC236}">
                  <a16:creationId xmlns:a16="http://schemas.microsoft.com/office/drawing/2014/main" id="{7EFE6713-0ED8-4071-A1CA-B921C19A8C7C}"/>
                </a:ext>
              </a:extLst>
            </p:cNvPr>
            <p:cNvGrpSpPr/>
            <p:nvPr/>
          </p:nvGrpSpPr>
          <p:grpSpPr>
            <a:xfrm>
              <a:off x="2611792" y="4093022"/>
              <a:ext cx="1936189" cy="843861"/>
              <a:chOff x="5715609" y="2581248"/>
              <a:chExt cx="1274355" cy="555410"/>
            </a:xfrm>
            <a:solidFill>
              <a:schemeClr val="bg1"/>
            </a:solidFill>
          </p:grpSpPr>
          <p:sp>
            <p:nvSpPr>
              <p:cNvPr id="20" name="TextBox 19">
                <a:extLst>
                  <a:ext uri="{FF2B5EF4-FFF2-40B4-BE49-F238E27FC236}">
                    <a16:creationId xmlns:a16="http://schemas.microsoft.com/office/drawing/2014/main" id="{6264DBA4-2895-4C0D-8E94-C39FD8CF76BB}"/>
                  </a:ext>
                </a:extLst>
              </p:cNvPr>
              <p:cNvSpPr txBox="1"/>
              <p:nvPr/>
            </p:nvSpPr>
            <p:spPr>
              <a:xfrm>
                <a:off x="5715609" y="2581248"/>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p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1" name="Group 20">
                <a:extLst>
                  <a:ext uri="{FF2B5EF4-FFF2-40B4-BE49-F238E27FC236}">
                    <a16:creationId xmlns:a16="http://schemas.microsoft.com/office/drawing/2014/main" id="{90F2F5C7-8ECC-4ECC-B610-75D1A1BB1324}"/>
                  </a:ext>
                </a:extLst>
              </p:cNvPr>
              <p:cNvGrpSpPr/>
              <p:nvPr/>
            </p:nvGrpSpPr>
            <p:grpSpPr>
              <a:xfrm>
                <a:off x="6433482" y="2581248"/>
                <a:ext cx="556482" cy="555410"/>
                <a:chOff x="7167947" y="1624190"/>
                <a:chExt cx="2677920" cy="2672764"/>
              </a:xfrm>
              <a:grpFill/>
            </p:grpSpPr>
            <p:sp>
              <p:nvSpPr>
                <p:cNvPr id="22" name="Freeform: Shape 21">
                  <a:extLst>
                    <a:ext uri="{FF2B5EF4-FFF2-40B4-BE49-F238E27FC236}">
                      <a16:creationId xmlns:a16="http://schemas.microsoft.com/office/drawing/2014/main" id="{B58C613A-08EF-4669-BD65-FDD56CEFBE29}"/>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5981185-B17A-411A-817A-411B329380BA}"/>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grpSp>
      <p:sp>
        <p:nvSpPr>
          <p:cNvPr id="28" name="Rectangle 27">
            <a:extLst>
              <a:ext uri="{FF2B5EF4-FFF2-40B4-BE49-F238E27FC236}">
                <a16:creationId xmlns:a16="http://schemas.microsoft.com/office/drawing/2014/main" id="{E0EFFB30-A160-4211-8E55-E91CF2EEC5C1}"/>
              </a:ext>
            </a:extLst>
          </p:cNvPr>
          <p:cNvSpPr/>
          <p:nvPr/>
        </p:nvSpPr>
        <p:spPr>
          <a:xfrm>
            <a:off x="889399" y="-6081"/>
            <a:ext cx="274320" cy="596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804864" y="183646"/>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2" y="491130"/>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810EF282-A0CC-490B-BCB6-E2ABE06A53EA}"/>
              </a:ext>
            </a:extLst>
          </p:cNvPr>
          <p:cNvGrpSpPr/>
          <p:nvPr/>
        </p:nvGrpSpPr>
        <p:grpSpPr>
          <a:xfrm flipH="1">
            <a:off x="9655505" y="4921717"/>
            <a:ext cx="2536495" cy="1319868"/>
            <a:chOff x="-83581" y="643530"/>
            <a:chExt cx="2536495" cy="1319868"/>
          </a:xfrm>
        </p:grpSpPr>
        <p:sp>
          <p:nvSpPr>
            <p:cNvPr id="42" name="Rectangle 41">
              <a:extLst>
                <a:ext uri="{FF2B5EF4-FFF2-40B4-BE49-F238E27FC236}">
                  <a16:creationId xmlns:a16="http://schemas.microsoft.com/office/drawing/2014/main" id="{BD4E2454-C9E2-4303-8EE3-2E1498D516F4}"/>
                </a:ext>
              </a:extLst>
            </p:cNvPr>
            <p:cNvSpPr/>
            <p:nvPr/>
          </p:nvSpPr>
          <p:spPr>
            <a:xfrm>
              <a:off x="-83581" y="742950"/>
              <a:ext cx="1845707"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EAA979D-898D-4CBD-93ED-73B82D9F5021}"/>
                </a:ext>
              </a:extLst>
            </p:cNvPr>
            <p:cNvSpPr/>
            <p:nvPr/>
          </p:nvSpPr>
          <p:spPr>
            <a:xfrm>
              <a:off x="2087653" y="1314450"/>
              <a:ext cx="274320" cy="648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Block Arc 43">
              <a:extLst>
                <a:ext uri="{FF2B5EF4-FFF2-40B4-BE49-F238E27FC236}">
                  <a16:creationId xmlns:a16="http://schemas.microsoft.com/office/drawing/2014/main" id="{E679347E-6EB2-42D0-B802-471174ED5743}"/>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Rounded Corners 44">
              <a:extLst>
                <a:ext uri="{FF2B5EF4-FFF2-40B4-BE49-F238E27FC236}">
                  <a16:creationId xmlns:a16="http://schemas.microsoft.com/office/drawing/2014/main" id="{721DE897-9941-498E-8DD9-D52E1A90A696}"/>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E8D6255-5F0E-4E26-82BD-AAAA2252A0CD}"/>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526564DD-3722-4C3B-B731-DB294D88A036}"/>
              </a:ext>
            </a:extLst>
          </p:cNvPr>
          <p:cNvGrpSpPr/>
          <p:nvPr/>
        </p:nvGrpSpPr>
        <p:grpSpPr>
          <a:xfrm rot="10800000">
            <a:off x="1992952" y="4741678"/>
            <a:ext cx="8494072" cy="1827926"/>
            <a:chOff x="-6041158" y="643530"/>
            <a:chExt cx="8494072" cy="1827926"/>
          </a:xfrm>
        </p:grpSpPr>
        <p:sp>
          <p:nvSpPr>
            <p:cNvPr id="49" name="Rectangle 48">
              <a:extLst>
                <a:ext uri="{FF2B5EF4-FFF2-40B4-BE49-F238E27FC236}">
                  <a16:creationId xmlns:a16="http://schemas.microsoft.com/office/drawing/2014/main" id="{0101C9E7-1211-404D-91CC-7E0FC2EEBA4A}"/>
                </a:ext>
              </a:extLst>
            </p:cNvPr>
            <p:cNvSpPr/>
            <p:nvPr/>
          </p:nvSpPr>
          <p:spPr>
            <a:xfrm>
              <a:off x="-6041158" y="742950"/>
              <a:ext cx="7803285"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2B4BCE-D6D4-4F8C-B9D0-94DAA3C14F8F}"/>
                </a:ext>
              </a:extLst>
            </p:cNvPr>
            <p:cNvSpPr/>
            <p:nvPr/>
          </p:nvSpPr>
          <p:spPr>
            <a:xfrm>
              <a:off x="2087653" y="1314450"/>
              <a:ext cx="274320" cy="115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B6388E78-95F8-4872-BBCF-22E5CA9974B8}"/>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Rounded Corners 51">
              <a:extLst>
                <a:ext uri="{FF2B5EF4-FFF2-40B4-BE49-F238E27FC236}">
                  <a16:creationId xmlns:a16="http://schemas.microsoft.com/office/drawing/2014/main" id="{D17FFF0A-7C9D-4506-92CF-C2D742FD0FBE}"/>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26B5C83F-F678-4889-8CC0-2EA7FDA50FC8}"/>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F53585F-6CF0-41A7-B203-E1433ACA49E4}"/>
              </a:ext>
            </a:extLst>
          </p:cNvPr>
          <p:cNvGrpSpPr/>
          <p:nvPr/>
        </p:nvGrpSpPr>
        <p:grpSpPr>
          <a:xfrm>
            <a:off x="9974895" y="6108175"/>
            <a:ext cx="1311887" cy="1319867"/>
            <a:chOff x="989126" y="491130"/>
            <a:chExt cx="1311887" cy="1319867"/>
          </a:xfrm>
        </p:grpSpPr>
        <p:sp>
          <p:nvSpPr>
            <p:cNvPr id="58" name="Block Arc 57">
              <a:extLst>
                <a:ext uri="{FF2B5EF4-FFF2-40B4-BE49-F238E27FC236}">
                  <a16:creationId xmlns:a16="http://schemas.microsoft.com/office/drawing/2014/main" id="{DC8F628B-D206-46BC-BC86-2A8CF00BB5F7}"/>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Rounded Corners 58">
              <a:extLst>
                <a:ext uri="{FF2B5EF4-FFF2-40B4-BE49-F238E27FC236}">
                  <a16:creationId xmlns:a16="http://schemas.microsoft.com/office/drawing/2014/main" id="{C3F4A65E-289E-4484-97CB-7E1D72FE8232}"/>
                </a:ext>
              </a:extLst>
            </p:cNvPr>
            <p:cNvSpPr/>
            <p:nvPr/>
          </p:nvSpPr>
          <p:spPr>
            <a:xfrm>
              <a:off x="1843813" y="1070609"/>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AF7F8F0D-719F-4E8A-993A-7FADB3407717}"/>
                </a:ext>
              </a:extLst>
            </p:cNvPr>
            <p:cNvSpPr/>
            <p:nvPr/>
          </p:nvSpPr>
          <p:spPr>
            <a:xfrm>
              <a:off x="141195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50A04D2-3B19-40F2-8C3D-A4860753F897}"/>
              </a:ext>
            </a:extLst>
          </p:cNvPr>
          <p:cNvGrpSpPr/>
          <p:nvPr/>
        </p:nvGrpSpPr>
        <p:grpSpPr>
          <a:xfrm>
            <a:off x="5827554" y="767795"/>
            <a:ext cx="3861193" cy="4611122"/>
            <a:chOff x="4406505" y="1014865"/>
            <a:chExt cx="3861193" cy="4611122"/>
          </a:xfrm>
        </p:grpSpPr>
        <p:sp>
          <p:nvSpPr>
            <p:cNvPr id="37" name="TextBox 36">
              <a:extLst>
                <a:ext uri="{FF2B5EF4-FFF2-40B4-BE49-F238E27FC236}">
                  <a16:creationId xmlns:a16="http://schemas.microsoft.com/office/drawing/2014/main" id="{EE89CEC1-DC81-41AF-A969-ED5E962DA9E8}"/>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a:t>
              </a:r>
            </a:p>
          </p:txBody>
        </p:sp>
        <p:sp>
          <p:nvSpPr>
            <p:cNvPr id="38" name="TextBox 37">
              <a:extLst>
                <a:ext uri="{FF2B5EF4-FFF2-40B4-BE49-F238E27FC236}">
                  <a16:creationId xmlns:a16="http://schemas.microsoft.com/office/drawing/2014/main" id="{1FC220B3-0098-4205-A625-3CCC838CD0D1}"/>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bg1"/>
                  </a:solidFill>
                  <a:cs typeface="Arial" pitchFamily="34" charset="0"/>
                </a:rPr>
                <a:t>Easy to change colors.</a:t>
              </a:r>
              <a:endParaRPr lang="ko-KR" altLang="en-US" sz="2400"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2B3F2DEB-2A68-4124-9779-9F76084F904D}"/>
              </a:ext>
            </a:extLst>
          </p:cNvPr>
          <p:cNvSpPr txBox="1"/>
          <p:nvPr/>
        </p:nvSpPr>
        <p:spPr>
          <a:xfrm>
            <a:off x="2071914" y="645312"/>
            <a:ext cx="3068958" cy="1754326"/>
          </a:xfrm>
          <a:prstGeom prst="rect">
            <a:avLst/>
          </a:prstGeom>
          <a:noFill/>
        </p:spPr>
        <p:txBody>
          <a:bodyPr wrap="square" rtlCol="0">
            <a:spAutoFit/>
          </a:bodyPr>
          <a:lstStyle/>
          <a:p>
            <a:pPr algn="r"/>
            <a:r>
              <a:rPr lang="en-US" altLang="ko-KR" sz="3600" b="1" dirty="0">
                <a:solidFill>
                  <a:schemeClr val="bg1"/>
                </a:solidFill>
                <a:latin typeface="+mj-lt"/>
                <a:cs typeface="Arial" pitchFamily="34" charset="0"/>
              </a:rPr>
              <a:t>Column</a:t>
            </a:r>
          </a:p>
          <a:p>
            <a:pPr algn="r"/>
            <a:r>
              <a:rPr lang="en-US" altLang="ko-KR" sz="3600" b="1" dirty="0">
                <a:solidFill>
                  <a:schemeClr val="bg1"/>
                </a:solidFill>
                <a:latin typeface="+mj-lt"/>
                <a:cs typeface="Arial" pitchFamily="34" charset="0"/>
              </a:rPr>
              <a:t>Infographic</a:t>
            </a:r>
          </a:p>
          <a:p>
            <a:pPr algn="r"/>
            <a:r>
              <a:rPr lang="en-US" altLang="ko-KR" sz="3600" b="1" dirty="0">
                <a:solidFill>
                  <a:schemeClr val="bg1"/>
                </a:solidFill>
                <a:latin typeface="+mj-lt"/>
                <a:cs typeface="Arial" pitchFamily="34" charset="0"/>
              </a:rPr>
              <a:t>Style</a:t>
            </a:r>
            <a:endParaRPr lang="ko-KR" altLang="en-US" sz="3600" b="1" dirty="0">
              <a:solidFill>
                <a:schemeClr val="bg1"/>
              </a:solidFill>
              <a:latin typeface="+mj-lt"/>
              <a:cs typeface="Arial" pitchFamily="34" charset="0"/>
            </a:endParaRPr>
          </a:p>
        </p:txBody>
      </p:sp>
      <p:grpSp>
        <p:nvGrpSpPr>
          <p:cNvPr id="40" name="Group 39">
            <a:extLst>
              <a:ext uri="{FF2B5EF4-FFF2-40B4-BE49-F238E27FC236}">
                <a16:creationId xmlns:a16="http://schemas.microsoft.com/office/drawing/2014/main" id="{D740BA5B-2F93-4AB5-9411-959D009F0329}"/>
              </a:ext>
            </a:extLst>
          </p:cNvPr>
          <p:cNvGrpSpPr/>
          <p:nvPr/>
        </p:nvGrpSpPr>
        <p:grpSpPr>
          <a:xfrm rot="16200000" flipH="1">
            <a:off x="9646767" y="722578"/>
            <a:ext cx="3273891" cy="1816575"/>
            <a:chOff x="-820977" y="643530"/>
            <a:chExt cx="3273891" cy="1816575"/>
          </a:xfrm>
        </p:grpSpPr>
        <p:sp>
          <p:nvSpPr>
            <p:cNvPr id="41" name="Rectangle 40">
              <a:extLst>
                <a:ext uri="{FF2B5EF4-FFF2-40B4-BE49-F238E27FC236}">
                  <a16:creationId xmlns:a16="http://schemas.microsoft.com/office/drawing/2014/main" id="{AD5C7899-A839-4A96-B212-4CDF34DE411E}"/>
                </a:ext>
              </a:extLst>
            </p:cNvPr>
            <p:cNvSpPr/>
            <p:nvPr/>
          </p:nvSpPr>
          <p:spPr>
            <a:xfrm>
              <a:off x="-820977" y="742951"/>
              <a:ext cx="258310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A5E65A1-B9A9-4E9C-8A5D-7AC8C158EEBE}"/>
                </a:ext>
              </a:extLst>
            </p:cNvPr>
            <p:cNvSpPr/>
            <p:nvPr/>
          </p:nvSpPr>
          <p:spPr>
            <a:xfrm>
              <a:off x="2087653" y="1314450"/>
              <a:ext cx="274320" cy="114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Block Arc 56">
              <a:extLst>
                <a:ext uri="{FF2B5EF4-FFF2-40B4-BE49-F238E27FC236}">
                  <a16:creationId xmlns:a16="http://schemas.microsoft.com/office/drawing/2014/main" id="{37A21BCC-CB69-4EC7-ADD9-352EB018ABEA}"/>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Rounded Corners 60">
              <a:extLst>
                <a:ext uri="{FF2B5EF4-FFF2-40B4-BE49-F238E27FC236}">
                  <a16:creationId xmlns:a16="http://schemas.microsoft.com/office/drawing/2014/main" id="{FFBE240E-1F3A-4600-BA16-C5A37AA8AD70}"/>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B787523B-703C-44BD-87D0-846766EBFA8A}"/>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3865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marL="0" indent="0" algn="ctr">
              <a:buNone/>
            </a:pPr>
            <a:r>
              <a:rPr lang="en-US" sz="5400" dirty="0">
                <a:solidFill>
                  <a:schemeClr val="tx1"/>
                </a:solidFill>
              </a:rPr>
              <a:t>Columns Infographic Style</a:t>
            </a:r>
          </a:p>
        </p:txBody>
      </p:sp>
      <p:grpSp>
        <p:nvGrpSpPr>
          <p:cNvPr id="86" name="Group 85">
            <a:extLst>
              <a:ext uri="{FF2B5EF4-FFF2-40B4-BE49-F238E27FC236}">
                <a16:creationId xmlns:a16="http://schemas.microsoft.com/office/drawing/2014/main" id="{54240321-72EE-4B29-8D75-FBC767D195E9}"/>
              </a:ext>
            </a:extLst>
          </p:cNvPr>
          <p:cNvGrpSpPr/>
          <p:nvPr/>
        </p:nvGrpSpPr>
        <p:grpSpPr>
          <a:xfrm>
            <a:off x="9552943" y="4185375"/>
            <a:ext cx="1507423" cy="1037867"/>
            <a:chOff x="9838117" y="3034601"/>
            <a:chExt cx="2324346" cy="1600321"/>
          </a:xfrm>
        </p:grpSpPr>
        <p:grpSp>
          <p:nvGrpSpPr>
            <p:cNvPr id="87" name="Group 86">
              <a:extLst>
                <a:ext uri="{FF2B5EF4-FFF2-40B4-BE49-F238E27FC236}">
                  <a16:creationId xmlns:a16="http://schemas.microsoft.com/office/drawing/2014/main" id="{6DA530DC-1F1F-4C5D-9C51-EC50E2F97BEB}"/>
                </a:ext>
              </a:extLst>
            </p:cNvPr>
            <p:cNvGrpSpPr/>
            <p:nvPr/>
          </p:nvGrpSpPr>
          <p:grpSpPr>
            <a:xfrm>
              <a:off x="9838117" y="3034601"/>
              <a:ext cx="2324346" cy="1600321"/>
              <a:chOff x="9839517" y="2895698"/>
              <a:chExt cx="4551811" cy="3133938"/>
            </a:xfrm>
          </p:grpSpPr>
          <p:grpSp>
            <p:nvGrpSpPr>
              <p:cNvPr id="92" name="Group 91">
                <a:extLst>
                  <a:ext uri="{FF2B5EF4-FFF2-40B4-BE49-F238E27FC236}">
                    <a16:creationId xmlns:a16="http://schemas.microsoft.com/office/drawing/2014/main" id="{284538B9-52A3-4EF6-9509-1AAF37247700}"/>
                  </a:ext>
                </a:extLst>
              </p:cNvPr>
              <p:cNvGrpSpPr/>
              <p:nvPr/>
            </p:nvGrpSpPr>
            <p:grpSpPr>
              <a:xfrm>
                <a:off x="10095620" y="2895698"/>
                <a:ext cx="3288407" cy="2443852"/>
                <a:chOff x="10095620" y="2895698"/>
                <a:chExt cx="3288407" cy="2443852"/>
              </a:xfrm>
            </p:grpSpPr>
            <p:sp>
              <p:nvSpPr>
                <p:cNvPr id="105" name="Trapezoid 104">
                  <a:extLst>
                    <a:ext uri="{FF2B5EF4-FFF2-40B4-BE49-F238E27FC236}">
                      <a16:creationId xmlns:a16="http://schemas.microsoft.com/office/drawing/2014/main" id="{3F275B83-4A12-402D-8CD8-B49C661BE4BD}"/>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p>
              </p:txBody>
            </p:sp>
            <p:grpSp>
              <p:nvGrpSpPr>
                <p:cNvPr id="106" name="Group 105">
                  <a:extLst>
                    <a:ext uri="{FF2B5EF4-FFF2-40B4-BE49-F238E27FC236}">
                      <a16:creationId xmlns:a16="http://schemas.microsoft.com/office/drawing/2014/main" id="{7990F33A-A21E-405E-953A-0A96A8F80C65}"/>
                    </a:ext>
                  </a:extLst>
                </p:cNvPr>
                <p:cNvGrpSpPr/>
                <p:nvPr/>
              </p:nvGrpSpPr>
              <p:grpSpPr>
                <a:xfrm>
                  <a:off x="10541428" y="2895698"/>
                  <a:ext cx="1434926" cy="560920"/>
                  <a:chOff x="10541428" y="2895698"/>
                  <a:chExt cx="1434926" cy="560920"/>
                </a:xfrm>
              </p:grpSpPr>
              <p:sp>
                <p:nvSpPr>
                  <p:cNvPr id="118" name="Rectangle: Rounded Corners 117">
                    <a:extLst>
                      <a:ext uri="{FF2B5EF4-FFF2-40B4-BE49-F238E27FC236}">
                        <a16:creationId xmlns:a16="http://schemas.microsoft.com/office/drawing/2014/main" id="{8F790217-9DB7-46C7-BA05-057C1997ED1D}"/>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3882FD3-7510-475C-B9A8-9125512C9234}"/>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1D76F9D-B234-4116-8085-C966425EE934}"/>
                    </a:ext>
                  </a:extLst>
                </p:cNvPr>
                <p:cNvGrpSpPr/>
                <p:nvPr/>
              </p:nvGrpSpPr>
              <p:grpSpPr>
                <a:xfrm>
                  <a:off x="10226072" y="3384119"/>
                  <a:ext cx="1153558" cy="1269798"/>
                  <a:chOff x="10226072" y="3384119"/>
                  <a:chExt cx="1153558" cy="1269798"/>
                </a:xfrm>
              </p:grpSpPr>
              <p:sp>
                <p:nvSpPr>
                  <p:cNvPr id="116" name="Freeform: Shape 115">
                    <a:extLst>
                      <a:ext uri="{FF2B5EF4-FFF2-40B4-BE49-F238E27FC236}">
                        <a16:creationId xmlns:a16="http://schemas.microsoft.com/office/drawing/2014/main" id="{E3960502-252D-4BE7-91B5-455D38216DA6}"/>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117" name="Freeform: Shape 116">
                    <a:extLst>
                      <a:ext uri="{FF2B5EF4-FFF2-40B4-BE49-F238E27FC236}">
                        <a16:creationId xmlns:a16="http://schemas.microsoft.com/office/drawing/2014/main" id="{BBA84AE1-1E3A-4B4E-BF45-554724CB1F5A}"/>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EB4EB9C8-16F0-4864-BA04-6FD3D4BD3999}"/>
                    </a:ext>
                  </a:extLst>
                </p:cNvPr>
                <p:cNvGrpSpPr/>
                <p:nvPr/>
              </p:nvGrpSpPr>
              <p:grpSpPr>
                <a:xfrm rot="5400000">
                  <a:off x="12509125" y="3435921"/>
                  <a:ext cx="989342" cy="760462"/>
                  <a:chOff x="10999279" y="2698471"/>
                  <a:chExt cx="989342" cy="760462"/>
                </a:xfrm>
              </p:grpSpPr>
              <p:sp>
                <p:nvSpPr>
                  <p:cNvPr id="113" name="Freeform: Shape 112">
                    <a:extLst>
                      <a:ext uri="{FF2B5EF4-FFF2-40B4-BE49-F238E27FC236}">
                        <a16:creationId xmlns:a16="http://schemas.microsoft.com/office/drawing/2014/main" id="{5F3E321F-67B1-488F-941A-C838DB3E0F73}"/>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73EC110-B69A-4031-BA57-59798346C8AC}"/>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6BBBACB-14C4-41AD-A537-CCAE04180E9E}"/>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109" name="Group 108">
                  <a:extLst>
                    <a:ext uri="{FF2B5EF4-FFF2-40B4-BE49-F238E27FC236}">
                      <a16:creationId xmlns:a16="http://schemas.microsoft.com/office/drawing/2014/main" id="{84674DF3-CECD-41D7-A1F7-598ED7DDF308}"/>
                    </a:ext>
                  </a:extLst>
                </p:cNvPr>
                <p:cNvGrpSpPr/>
                <p:nvPr/>
              </p:nvGrpSpPr>
              <p:grpSpPr>
                <a:xfrm>
                  <a:off x="10095620" y="4304882"/>
                  <a:ext cx="1425867" cy="1034668"/>
                  <a:chOff x="10095620" y="4304882"/>
                  <a:chExt cx="1425867" cy="1034668"/>
                </a:xfrm>
              </p:grpSpPr>
              <p:sp>
                <p:nvSpPr>
                  <p:cNvPr id="110" name="Freeform: Shape 109">
                    <a:extLst>
                      <a:ext uri="{FF2B5EF4-FFF2-40B4-BE49-F238E27FC236}">
                        <a16:creationId xmlns:a16="http://schemas.microsoft.com/office/drawing/2014/main" id="{72E5E24E-473A-4232-A190-CADD1A3B737E}"/>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3734D73-244C-4138-A132-54DA23FC1C08}"/>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735A421-A47F-4A5B-B4DC-ED92FF4B42A4}"/>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93" name="Group 92">
                <a:extLst>
                  <a:ext uri="{FF2B5EF4-FFF2-40B4-BE49-F238E27FC236}">
                    <a16:creationId xmlns:a16="http://schemas.microsoft.com/office/drawing/2014/main" id="{C3265C22-CE13-4C9B-9725-0A484F068E50}"/>
                  </a:ext>
                </a:extLst>
              </p:cNvPr>
              <p:cNvGrpSpPr/>
              <p:nvPr/>
            </p:nvGrpSpPr>
            <p:grpSpPr>
              <a:xfrm>
                <a:off x="9839517" y="5316702"/>
                <a:ext cx="4551811" cy="712934"/>
                <a:chOff x="2716823" y="4480799"/>
                <a:chExt cx="5838092" cy="914400"/>
              </a:xfrm>
            </p:grpSpPr>
            <p:grpSp>
              <p:nvGrpSpPr>
                <p:cNvPr id="94" name="Group 93">
                  <a:extLst>
                    <a:ext uri="{FF2B5EF4-FFF2-40B4-BE49-F238E27FC236}">
                      <a16:creationId xmlns:a16="http://schemas.microsoft.com/office/drawing/2014/main" id="{7982EAF7-959F-48A1-85A2-D963C81EA3EF}"/>
                    </a:ext>
                  </a:extLst>
                </p:cNvPr>
                <p:cNvGrpSpPr/>
                <p:nvPr/>
              </p:nvGrpSpPr>
              <p:grpSpPr>
                <a:xfrm>
                  <a:off x="2716823" y="4480799"/>
                  <a:ext cx="5838092" cy="914400"/>
                  <a:chOff x="175847" y="4480799"/>
                  <a:chExt cx="8801100" cy="914400"/>
                </a:xfrm>
              </p:grpSpPr>
              <p:sp>
                <p:nvSpPr>
                  <p:cNvPr id="103" name="Rectangle: Rounded Corners 102">
                    <a:extLst>
                      <a:ext uri="{FF2B5EF4-FFF2-40B4-BE49-F238E27FC236}">
                        <a16:creationId xmlns:a16="http://schemas.microsoft.com/office/drawing/2014/main" id="{1C0108F6-A2E9-4C9F-A9B9-D01F391FDE3F}"/>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Rounded Corners 103">
                    <a:extLst>
                      <a:ext uri="{FF2B5EF4-FFF2-40B4-BE49-F238E27FC236}">
                        <a16:creationId xmlns:a16="http://schemas.microsoft.com/office/drawing/2014/main" id="{6E03CDF2-CA7B-419A-9464-D066F515E684}"/>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a:extLst>
                    <a:ext uri="{FF2B5EF4-FFF2-40B4-BE49-F238E27FC236}">
                      <a16:creationId xmlns:a16="http://schemas.microsoft.com/office/drawing/2014/main" id="{89346CAD-EED6-42DF-AB0E-9E676985D109}"/>
                    </a:ext>
                  </a:extLst>
                </p:cNvPr>
                <p:cNvGrpSpPr/>
                <p:nvPr/>
              </p:nvGrpSpPr>
              <p:grpSpPr>
                <a:xfrm>
                  <a:off x="2954961" y="4660680"/>
                  <a:ext cx="5376674" cy="563948"/>
                  <a:chOff x="3193903" y="4660680"/>
                  <a:chExt cx="5376674" cy="563948"/>
                </a:xfrm>
              </p:grpSpPr>
              <p:sp>
                <p:nvSpPr>
                  <p:cNvPr id="96" name="Circle: Hollow 95">
                    <a:extLst>
                      <a:ext uri="{FF2B5EF4-FFF2-40B4-BE49-F238E27FC236}">
                        <a16:creationId xmlns:a16="http://schemas.microsoft.com/office/drawing/2014/main" id="{A1E550A0-2BAE-47DA-A2F7-95B7F2A43207}"/>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Circle: Hollow 96">
                    <a:extLst>
                      <a:ext uri="{FF2B5EF4-FFF2-40B4-BE49-F238E27FC236}">
                        <a16:creationId xmlns:a16="http://schemas.microsoft.com/office/drawing/2014/main" id="{5F565616-D5D7-4A7C-B3B8-93DB3FACA52E}"/>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Circle: Hollow 97">
                    <a:extLst>
                      <a:ext uri="{FF2B5EF4-FFF2-40B4-BE49-F238E27FC236}">
                        <a16:creationId xmlns:a16="http://schemas.microsoft.com/office/drawing/2014/main" id="{8854CFF6-BDC2-4D80-8F67-7059CE7DFB94}"/>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ircle: Hollow 98">
                    <a:extLst>
                      <a:ext uri="{FF2B5EF4-FFF2-40B4-BE49-F238E27FC236}">
                        <a16:creationId xmlns:a16="http://schemas.microsoft.com/office/drawing/2014/main" id="{F2E8D01C-544D-4DDA-B24C-87AD72FA5FBE}"/>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Circle: Hollow 99">
                    <a:extLst>
                      <a:ext uri="{FF2B5EF4-FFF2-40B4-BE49-F238E27FC236}">
                        <a16:creationId xmlns:a16="http://schemas.microsoft.com/office/drawing/2014/main" id="{BEDABA12-E8C1-4021-B083-A2867A7C67BD}"/>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Circle: Hollow 100">
                    <a:extLst>
                      <a:ext uri="{FF2B5EF4-FFF2-40B4-BE49-F238E27FC236}">
                        <a16:creationId xmlns:a16="http://schemas.microsoft.com/office/drawing/2014/main" id="{C8072A28-EF18-4FC6-A408-9CCAE252C929}"/>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Circle: Hollow 101">
                    <a:extLst>
                      <a:ext uri="{FF2B5EF4-FFF2-40B4-BE49-F238E27FC236}">
                        <a16:creationId xmlns:a16="http://schemas.microsoft.com/office/drawing/2014/main" id="{7CD29AEA-573A-4628-9D0D-E9C2C5062041}"/>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8" name="Freeform: Shape 87">
              <a:extLst>
                <a:ext uri="{FF2B5EF4-FFF2-40B4-BE49-F238E27FC236}">
                  <a16:creationId xmlns:a16="http://schemas.microsoft.com/office/drawing/2014/main" id="{6F0E092C-9167-4393-9955-C1509865A125}"/>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0F6E054-BCDB-4923-8D9A-7782BCE77E62}"/>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237F91C-DF50-4175-9182-B5A2B056CDD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B760A8B-6953-40E9-8A6B-339304D724A3}"/>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136D0907-09FD-4ECA-AD30-F6C3ADFC130E}"/>
              </a:ext>
            </a:extLst>
          </p:cNvPr>
          <p:cNvGrpSpPr/>
          <p:nvPr/>
        </p:nvGrpSpPr>
        <p:grpSpPr>
          <a:xfrm>
            <a:off x="4130422" y="4159932"/>
            <a:ext cx="1507423" cy="1088752"/>
            <a:chOff x="2716823" y="1178574"/>
            <a:chExt cx="5838092" cy="4216625"/>
          </a:xfrm>
        </p:grpSpPr>
        <p:grpSp>
          <p:nvGrpSpPr>
            <p:cNvPr id="121" name="Group 120">
              <a:extLst>
                <a:ext uri="{FF2B5EF4-FFF2-40B4-BE49-F238E27FC236}">
                  <a16:creationId xmlns:a16="http://schemas.microsoft.com/office/drawing/2014/main" id="{88576224-6F22-4A00-AC46-68E47E614369}"/>
                </a:ext>
              </a:extLst>
            </p:cNvPr>
            <p:cNvGrpSpPr/>
            <p:nvPr/>
          </p:nvGrpSpPr>
          <p:grpSpPr>
            <a:xfrm>
              <a:off x="2716823" y="4480799"/>
              <a:ext cx="5838092" cy="914400"/>
              <a:chOff x="175847" y="4480799"/>
              <a:chExt cx="8801100" cy="914400"/>
            </a:xfrm>
          </p:grpSpPr>
          <p:sp>
            <p:nvSpPr>
              <p:cNvPr id="164" name="Rectangle: Rounded Corners 163">
                <a:extLst>
                  <a:ext uri="{FF2B5EF4-FFF2-40B4-BE49-F238E27FC236}">
                    <a16:creationId xmlns:a16="http://schemas.microsoft.com/office/drawing/2014/main" id="{D59DAD4E-4879-4057-B51E-E11FF9D342C1}"/>
                  </a:ext>
                </a:extLst>
              </p:cNvPr>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Rounded Corners 164">
                <a:extLst>
                  <a:ext uri="{FF2B5EF4-FFF2-40B4-BE49-F238E27FC236}">
                    <a16:creationId xmlns:a16="http://schemas.microsoft.com/office/drawing/2014/main" id="{76F102DE-08D7-4682-BFA0-C2F031EE0A31}"/>
                  </a:ext>
                </a:extLst>
              </p:cNvPr>
              <p:cNvSpPr/>
              <p:nvPr/>
            </p:nvSpPr>
            <p:spPr>
              <a:xfrm>
                <a:off x="352032" y="4595616"/>
                <a:ext cx="8448729" cy="6847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22" name="Group 121">
              <a:extLst>
                <a:ext uri="{FF2B5EF4-FFF2-40B4-BE49-F238E27FC236}">
                  <a16:creationId xmlns:a16="http://schemas.microsoft.com/office/drawing/2014/main" id="{516E18B6-73EE-4EB9-886E-EB386E2B0C9C}"/>
                </a:ext>
              </a:extLst>
            </p:cNvPr>
            <p:cNvGrpSpPr/>
            <p:nvPr/>
          </p:nvGrpSpPr>
          <p:grpSpPr>
            <a:xfrm>
              <a:off x="2954961" y="4660680"/>
              <a:ext cx="5376674" cy="563948"/>
              <a:chOff x="3193903" y="4660680"/>
              <a:chExt cx="5376674" cy="563948"/>
            </a:xfrm>
          </p:grpSpPr>
          <p:sp>
            <p:nvSpPr>
              <p:cNvPr id="157" name="Circle: Hollow 156">
                <a:extLst>
                  <a:ext uri="{FF2B5EF4-FFF2-40B4-BE49-F238E27FC236}">
                    <a16:creationId xmlns:a16="http://schemas.microsoft.com/office/drawing/2014/main" id="{04B7EEFE-EFA1-4C70-A1E1-0CDBE94B3D32}"/>
                  </a:ext>
                </a:extLst>
              </p:cNvPr>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8" name="Circle: Hollow 157">
                <a:extLst>
                  <a:ext uri="{FF2B5EF4-FFF2-40B4-BE49-F238E27FC236}">
                    <a16:creationId xmlns:a16="http://schemas.microsoft.com/office/drawing/2014/main" id="{E52D8C4A-75A5-41E4-BC8A-CDD979544089}"/>
                  </a:ext>
                </a:extLst>
              </p:cNvPr>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Circle: Hollow 158">
                <a:extLst>
                  <a:ext uri="{FF2B5EF4-FFF2-40B4-BE49-F238E27FC236}">
                    <a16:creationId xmlns:a16="http://schemas.microsoft.com/office/drawing/2014/main" id="{3350841E-063B-4D5E-AFA6-8C8E83A1E5AB}"/>
                  </a:ext>
                </a:extLst>
              </p:cNvPr>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Circle: Hollow 159">
                <a:extLst>
                  <a:ext uri="{FF2B5EF4-FFF2-40B4-BE49-F238E27FC236}">
                    <a16:creationId xmlns:a16="http://schemas.microsoft.com/office/drawing/2014/main" id="{2026889C-D8A2-4851-9D35-2FC2BCE00087}"/>
                  </a:ext>
                </a:extLst>
              </p:cNvPr>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Circle: Hollow 160">
                <a:extLst>
                  <a:ext uri="{FF2B5EF4-FFF2-40B4-BE49-F238E27FC236}">
                    <a16:creationId xmlns:a16="http://schemas.microsoft.com/office/drawing/2014/main" id="{D1EB2B18-2091-4690-B015-AA7BE2A1FF27}"/>
                  </a:ext>
                </a:extLst>
              </p:cNvPr>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Circle: Hollow 161">
                <a:extLst>
                  <a:ext uri="{FF2B5EF4-FFF2-40B4-BE49-F238E27FC236}">
                    <a16:creationId xmlns:a16="http://schemas.microsoft.com/office/drawing/2014/main" id="{791DD1DA-0E48-4A70-9DCA-3A9A467684BC}"/>
                  </a:ext>
                </a:extLst>
              </p:cNvPr>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ircle: Hollow 162">
                <a:extLst>
                  <a:ext uri="{FF2B5EF4-FFF2-40B4-BE49-F238E27FC236}">
                    <a16:creationId xmlns:a16="http://schemas.microsoft.com/office/drawing/2014/main" id="{5D869C52-24F8-4AFA-83AB-CC7F1F0D06CD}"/>
                  </a:ext>
                </a:extLst>
              </p:cNvPr>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3" name="Group 122">
              <a:extLst>
                <a:ext uri="{FF2B5EF4-FFF2-40B4-BE49-F238E27FC236}">
                  <a16:creationId xmlns:a16="http://schemas.microsoft.com/office/drawing/2014/main" id="{4CA85898-E402-4E71-ACBE-5ECBF5FB5559}"/>
                </a:ext>
              </a:extLst>
            </p:cNvPr>
            <p:cNvGrpSpPr/>
            <p:nvPr/>
          </p:nvGrpSpPr>
          <p:grpSpPr>
            <a:xfrm>
              <a:off x="3352363" y="1178574"/>
              <a:ext cx="4567012" cy="3338578"/>
              <a:chOff x="3244476" y="1178574"/>
              <a:chExt cx="4567012" cy="3338578"/>
            </a:xfrm>
          </p:grpSpPr>
          <p:grpSp>
            <p:nvGrpSpPr>
              <p:cNvPr id="124" name="Group 123">
                <a:extLst>
                  <a:ext uri="{FF2B5EF4-FFF2-40B4-BE49-F238E27FC236}">
                    <a16:creationId xmlns:a16="http://schemas.microsoft.com/office/drawing/2014/main" id="{2BDCBC0D-4876-473C-AD36-7CF14581A879}"/>
                  </a:ext>
                </a:extLst>
              </p:cNvPr>
              <p:cNvGrpSpPr/>
              <p:nvPr/>
            </p:nvGrpSpPr>
            <p:grpSpPr>
              <a:xfrm>
                <a:off x="6625802" y="1178574"/>
                <a:ext cx="1185686" cy="3323087"/>
                <a:chOff x="759811" y="527538"/>
                <a:chExt cx="1603131" cy="3974123"/>
              </a:xfrm>
            </p:grpSpPr>
            <p:grpSp>
              <p:nvGrpSpPr>
                <p:cNvPr id="148" name="Group 147">
                  <a:extLst>
                    <a:ext uri="{FF2B5EF4-FFF2-40B4-BE49-F238E27FC236}">
                      <a16:creationId xmlns:a16="http://schemas.microsoft.com/office/drawing/2014/main" id="{8F925BEE-7731-483A-8D2A-36A7DD656C5A}"/>
                    </a:ext>
                  </a:extLst>
                </p:cNvPr>
                <p:cNvGrpSpPr/>
                <p:nvPr/>
              </p:nvGrpSpPr>
              <p:grpSpPr>
                <a:xfrm>
                  <a:off x="1055818" y="527538"/>
                  <a:ext cx="1011116" cy="3974123"/>
                  <a:chOff x="3745523" y="738554"/>
                  <a:chExt cx="870439" cy="3974123"/>
                </a:xfrm>
              </p:grpSpPr>
              <p:sp>
                <p:nvSpPr>
                  <p:cNvPr id="155" name="Rectangle 154">
                    <a:extLst>
                      <a:ext uri="{FF2B5EF4-FFF2-40B4-BE49-F238E27FC236}">
                        <a16:creationId xmlns:a16="http://schemas.microsoft.com/office/drawing/2014/main" id="{131FE6F8-F3CF-4978-BFB3-FDF353B399B9}"/>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Rectangle 155">
                    <a:extLst>
                      <a:ext uri="{FF2B5EF4-FFF2-40B4-BE49-F238E27FC236}">
                        <a16:creationId xmlns:a16="http://schemas.microsoft.com/office/drawing/2014/main" id="{19DAA082-50F3-4802-A64A-5CFB46E31FA0}"/>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a:extLst>
                    <a:ext uri="{FF2B5EF4-FFF2-40B4-BE49-F238E27FC236}">
                      <a16:creationId xmlns:a16="http://schemas.microsoft.com/office/drawing/2014/main" id="{5832C939-CE55-4046-A65E-F7EA32D71421}"/>
                    </a:ext>
                  </a:extLst>
                </p:cNvPr>
                <p:cNvGrpSpPr/>
                <p:nvPr/>
              </p:nvGrpSpPr>
              <p:grpSpPr>
                <a:xfrm>
                  <a:off x="759811" y="1591407"/>
                  <a:ext cx="1603131" cy="724247"/>
                  <a:chOff x="3897923" y="890954"/>
                  <a:chExt cx="870439" cy="3974123"/>
                </a:xfrm>
              </p:grpSpPr>
              <p:sp>
                <p:nvSpPr>
                  <p:cNvPr id="153" name="Rectangle 152">
                    <a:extLst>
                      <a:ext uri="{FF2B5EF4-FFF2-40B4-BE49-F238E27FC236}">
                        <a16:creationId xmlns:a16="http://schemas.microsoft.com/office/drawing/2014/main" id="{2E873CC4-BB26-43E9-8807-353B47120183}"/>
                      </a:ext>
                    </a:extLst>
                  </p:cNvPr>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Rectangle 153">
                    <a:extLst>
                      <a:ext uri="{FF2B5EF4-FFF2-40B4-BE49-F238E27FC236}">
                        <a16:creationId xmlns:a16="http://schemas.microsoft.com/office/drawing/2014/main" id="{6583619E-67FA-443C-8B5E-2810C267E3F9}"/>
                      </a:ext>
                    </a:extLst>
                  </p:cNvPr>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0" name="Rectangle 149">
                  <a:extLst>
                    <a:ext uri="{FF2B5EF4-FFF2-40B4-BE49-F238E27FC236}">
                      <a16:creationId xmlns:a16="http://schemas.microsoft.com/office/drawing/2014/main" id="{CD06B6FB-F940-4041-A54A-048C04513CCC}"/>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Rectangle 150">
                  <a:extLst>
                    <a:ext uri="{FF2B5EF4-FFF2-40B4-BE49-F238E27FC236}">
                      <a16:creationId xmlns:a16="http://schemas.microsoft.com/office/drawing/2014/main" id="{669EE2D7-224E-4A92-8FF3-CFFFE776B821}"/>
                    </a:ext>
                  </a:extLst>
                </p:cNvPr>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a:extLst>
                    <a:ext uri="{FF2B5EF4-FFF2-40B4-BE49-F238E27FC236}">
                      <a16:creationId xmlns:a16="http://schemas.microsoft.com/office/drawing/2014/main" id="{EC1CAC4A-C377-4BAD-9CC5-A1E19C25928B}"/>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5" name="Freeform: Shape 124">
                <a:extLst>
                  <a:ext uri="{FF2B5EF4-FFF2-40B4-BE49-F238E27FC236}">
                    <a16:creationId xmlns:a16="http://schemas.microsoft.com/office/drawing/2014/main" id="{F0701C62-0429-47FC-8024-D62260A57BE1}"/>
                  </a:ext>
                </a:extLst>
              </p:cNvPr>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nvGrpSpPr>
              <p:cNvPr id="126" name="Group 125">
                <a:extLst>
                  <a:ext uri="{FF2B5EF4-FFF2-40B4-BE49-F238E27FC236}">
                    <a16:creationId xmlns:a16="http://schemas.microsoft.com/office/drawing/2014/main" id="{7C05D78B-D5A4-4D89-A334-61C4961B06C2}"/>
                  </a:ext>
                </a:extLst>
              </p:cNvPr>
              <p:cNvGrpSpPr/>
              <p:nvPr/>
            </p:nvGrpSpPr>
            <p:grpSpPr>
              <a:xfrm>
                <a:off x="4935139" y="1178574"/>
                <a:ext cx="1185686" cy="3323087"/>
                <a:chOff x="759811" y="527538"/>
                <a:chExt cx="1603131" cy="3974123"/>
              </a:xfrm>
            </p:grpSpPr>
            <p:grpSp>
              <p:nvGrpSpPr>
                <p:cNvPr id="139" name="Group 138">
                  <a:extLst>
                    <a:ext uri="{FF2B5EF4-FFF2-40B4-BE49-F238E27FC236}">
                      <a16:creationId xmlns:a16="http://schemas.microsoft.com/office/drawing/2014/main" id="{86D9E8D7-732B-436B-BCC6-BC25E449B370}"/>
                    </a:ext>
                  </a:extLst>
                </p:cNvPr>
                <p:cNvGrpSpPr/>
                <p:nvPr/>
              </p:nvGrpSpPr>
              <p:grpSpPr>
                <a:xfrm>
                  <a:off x="1055818" y="527538"/>
                  <a:ext cx="1011116" cy="3974123"/>
                  <a:chOff x="3745523" y="738554"/>
                  <a:chExt cx="870439" cy="3974123"/>
                </a:xfrm>
              </p:grpSpPr>
              <p:sp>
                <p:nvSpPr>
                  <p:cNvPr id="146" name="Rectangle 145">
                    <a:extLst>
                      <a:ext uri="{FF2B5EF4-FFF2-40B4-BE49-F238E27FC236}">
                        <a16:creationId xmlns:a16="http://schemas.microsoft.com/office/drawing/2014/main" id="{27DDCD07-B2EB-4021-B133-626910A940B5}"/>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Rectangle 146">
                    <a:extLst>
                      <a:ext uri="{FF2B5EF4-FFF2-40B4-BE49-F238E27FC236}">
                        <a16:creationId xmlns:a16="http://schemas.microsoft.com/office/drawing/2014/main" id="{395D090A-8317-410C-92D1-9809A0280B39}"/>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a:extLst>
                    <a:ext uri="{FF2B5EF4-FFF2-40B4-BE49-F238E27FC236}">
                      <a16:creationId xmlns:a16="http://schemas.microsoft.com/office/drawing/2014/main" id="{2BE5F27A-FAE8-4BB8-ABF2-E82D87253519}"/>
                    </a:ext>
                  </a:extLst>
                </p:cNvPr>
                <p:cNvGrpSpPr/>
                <p:nvPr/>
              </p:nvGrpSpPr>
              <p:grpSpPr>
                <a:xfrm>
                  <a:off x="759811" y="1591407"/>
                  <a:ext cx="1603131" cy="724247"/>
                  <a:chOff x="3897923" y="890954"/>
                  <a:chExt cx="870439" cy="3974123"/>
                </a:xfrm>
              </p:grpSpPr>
              <p:sp>
                <p:nvSpPr>
                  <p:cNvPr id="144" name="Rectangle 143">
                    <a:extLst>
                      <a:ext uri="{FF2B5EF4-FFF2-40B4-BE49-F238E27FC236}">
                        <a16:creationId xmlns:a16="http://schemas.microsoft.com/office/drawing/2014/main" id="{500026DD-EF8C-4525-B105-0AA5064B804D}"/>
                      </a:ext>
                    </a:extLst>
                  </p:cNvPr>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Rectangle 144">
                    <a:extLst>
                      <a:ext uri="{FF2B5EF4-FFF2-40B4-BE49-F238E27FC236}">
                        <a16:creationId xmlns:a16="http://schemas.microsoft.com/office/drawing/2014/main" id="{4A2690A2-FCFD-4B2D-81ED-49337A1DD1A8}"/>
                      </a:ext>
                    </a:extLst>
                  </p:cNvPr>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1" name="Rectangle 140">
                  <a:extLst>
                    <a:ext uri="{FF2B5EF4-FFF2-40B4-BE49-F238E27FC236}">
                      <a16:creationId xmlns:a16="http://schemas.microsoft.com/office/drawing/2014/main" id="{F6FD4BB7-6352-4159-ADCC-D0FD70D39C83}"/>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a:extLst>
                    <a:ext uri="{FF2B5EF4-FFF2-40B4-BE49-F238E27FC236}">
                      <a16:creationId xmlns:a16="http://schemas.microsoft.com/office/drawing/2014/main" id="{15626357-D32D-4F21-AFC7-CE7D158CA19A}"/>
                    </a:ext>
                  </a:extLst>
                </p:cNvPr>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Rectangle 142">
                  <a:extLst>
                    <a:ext uri="{FF2B5EF4-FFF2-40B4-BE49-F238E27FC236}">
                      <a16:creationId xmlns:a16="http://schemas.microsoft.com/office/drawing/2014/main" id="{8266CF01-C438-402E-8B3E-00FD95DCA651}"/>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7" name="Freeform: Shape 126">
                <a:extLst>
                  <a:ext uri="{FF2B5EF4-FFF2-40B4-BE49-F238E27FC236}">
                    <a16:creationId xmlns:a16="http://schemas.microsoft.com/office/drawing/2014/main" id="{67F1F9E6-E57E-49F4-8715-195670FC0F29}"/>
                  </a:ext>
                </a:extLst>
              </p:cNvPr>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nvGrpSpPr>
              <p:cNvPr id="128" name="Group 127">
                <a:extLst>
                  <a:ext uri="{FF2B5EF4-FFF2-40B4-BE49-F238E27FC236}">
                    <a16:creationId xmlns:a16="http://schemas.microsoft.com/office/drawing/2014/main" id="{5710CE0A-300C-426E-8511-6C3E0AD83397}"/>
                  </a:ext>
                </a:extLst>
              </p:cNvPr>
              <p:cNvGrpSpPr/>
              <p:nvPr/>
            </p:nvGrpSpPr>
            <p:grpSpPr>
              <a:xfrm>
                <a:off x="3244476" y="1178574"/>
                <a:ext cx="1185686" cy="3323087"/>
                <a:chOff x="759811" y="527538"/>
                <a:chExt cx="1603131" cy="3974123"/>
              </a:xfrm>
            </p:grpSpPr>
            <p:grpSp>
              <p:nvGrpSpPr>
                <p:cNvPr id="130" name="Group 129">
                  <a:extLst>
                    <a:ext uri="{FF2B5EF4-FFF2-40B4-BE49-F238E27FC236}">
                      <a16:creationId xmlns:a16="http://schemas.microsoft.com/office/drawing/2014/main" id="{44286606-D58F-409D-8E53-7104A88C05E1}"/>
                    </a:ext>
                  </a:extLst>
                </p:cNvPr>
                <p:cNvGrpSpPr/>
                <p:nvPr/>
              </p:nvGrpSpPr>
              <p:grpSpPr>
                <a:xfrm>
                  <a:off x="1055818" y="527538"/>
                  <a:ext cx="1011116" cy="3974123"/>
                  <a:chOff x="3745523" y="738554"/>
                  <a:chExt cx="870439" cy="3974123"/>
                </a:xfrm>
              </p:grpSpPr>
              <p:sp>
                <p:nvSpPr>
                  <p:cNvPr id="137" name="Rectangle 136">
                    <a:extLst>
                      <a:ext uri="{FF2B5EF4-FFF2-40B4-BE49-F238E27FC236}">
                        <a16:creationId xmlns:a16="http://schemas.microsoft.com/office/drawing/2014/main" id="{CD47DBED-4133-4B69-BD8E-5BF8D6642A2B}"/>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Rectangle 137">
                    <a:extLst>
                      <a:ext uri="{FF2B5EF4-FFF2-40B4-BE49-F238E27FC236}">
                        <a16:creationId xmlns:a16="http://schemas.microsoft.com/office/drawing/2014/main" id="{93AAADBD-2040-4068-9C48-61B5D5FE3229}"/>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1" name="Group 130">
                  <a:extLst>
                    <a:ext uri="{FF2B5EF4-FFF2-40B4-BE49-F238E27FC236}">
                      <a16:creationId xmlns:a16="http://schemas.microsoft.com/office/drawing/2014/main" id="{E23008DA-5A5D-4E80-B36C-D604D2F2E9F4}"/>
                    </a:ext>
                  </a:extLst>
                </p:cNvPr>
                <p:cNvGrpSpPr/>
                <p:nvPr/>
              </p:nvGrpSpPr>
              <p:grpSpPr>
                <a:xfrm>
                  <a:off x="759811" y="1591407"/>
                  <a:ext cx="1603131" cy="724247"/>
                  <a:chOff x="3897923" y="890954"/>
                  <a:chExt cx="870439" cy="3974123"/>
                </a:xfrm>
              </p:grpSpPr>
              <p:sp>
                <p:nvSpPr>
                  <p:cNvPr id="135" name="Rectangle 134">
                    <a:extLst>
                      <a:ext uri="{FF2B5EF4-FFF2-40B4-BE49-F238E27FC236}">
                        <a16:creationId xmlns:a16="http://schemas.microsoft.com/office/drawing/2014/main" id="{5A566742-4BFD-4293-AE3C-C2E631732C6E}"/>
                      </a:ext>
                    </a:extLst>
                  </p:cNvPr>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9DD85431-CAFC-425F-8117-0EED662943FF}"/>
                      </a:ext>
                    </a:extLst>
                  </p:cNvPr>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2" name="Rectangle 131">
                  <a:extLst>
                    <a:ext uri="{FF2B5EF4-FFF2-40B4-BE49-F238E27FC236}">
                      <a16:creationId xmlns:a16="http://schemas.microsoft.com/office/drawing/2014/main" id="{8E8BCEEB-0D96-47FD-88A1-4F5214C8A9E6}"/>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a:extLst>
                    <a:ext uri="{FF2B5EF4-FFF2-40B4-BE49-F238E27FC236}">
                      <a16:creationId xmlns:a16="http://schemas.microsoft.com/office/drawing/2014/main" id="{1A692642-ADA9-44A8-82B5-07D2A98BA169}"/>
                    </a:ext>
                  </a:extLst>
                </p:cNvPr>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Rectangle 133">
                  <a:extLst>
                    <a:ext uri="{FF2B5EF4-FFF2-40B4-BE49-F238E27FC236}">
                      <a16:creationId xmlns:a16="http://schemas.microsoft.com/office/drawing/2014/main" id="{F78523B5-8DAC-439B-9F83-183858A07921}"/>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9" name="Freeform: Shape 128">
                <a:extLst>
                  <a:ext uri="{FF2B5EF4-FFF2-40B4-BE49-F238E27FC236}">
                    <a16:creationId xmlns:a16="http://schemas.microsoft.com/office/drawing/2014/main" id="{5843EB60-76A9-47F2-B9CF-24AECC6CF063}"/>
                  </a:ext>
                </a:extLst>
              </p:cNvPr>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grpSp>
      <p:grpSp>
        <p:nvGrpSpPr>
          <p:cNvPr id="166" name="Group 165">
            <a:extLst>
              <a:ext uri="{FF2B5EF4-FFF2-40B4-BE49-F238E27FC236}">
                <a16:creationId xmlns:a16="http://schemas.microsoft.com/office/drawing/2014/main" id="{1CCD08D2-F32F-4AFF-A5C3-2F073F3B3FF6}"/>
              </a:ext>
            </a:extLst>
          </p:cNvPr>
          <p:cNvGrpSpPr/>
          <p:nvPr/>
        </p:nvGrpSpPr>
        <p:grpSpPr>
          <a:xfrm>
            <a:off x="1092936" y="1203634"/>
            <a:ext cx="1149481" cy="1371962"/>
            <a:chOff x="3570" y="619306"/>
            <a:chExt cx="4703649" cy="5614032"/>
          </a:xfrm>
          <a:solidFill>
            <a:schemeClr val="accent3"/>
          </a:solidFill>
        </p:grpSpPr>
        <p:sp>
          <p:nvSpPr>
            <p:cNvPr id="167" name="Freeform: Shape 166">
              <a:extLst>
                <a:ext uri="{FF2B5EF4-FFF2-40B4-BE49-F238E27FC236}">
                  <a16:creationId xmlns:a16="http://schemas.microsoft.com/office/drawing/2014/main" id="{EFC83E5F-F5E9-434E-881A-24B02283DC2F}"/>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ADF028D-C418-4FE6-B3F5-33DF9B18A04D}"/>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C717630-4C10-47CD-8F63-332C3BCFD291}"/>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804D2B9-9416-4CE4-A1D7-7997C4DF27F7}"/>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70EC867-3C23-4F8D-9DE7-4768998DB85D}"/>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172" name="Rounded Rectangle 25">
            <a:extLst>
              <a:ext uri="{FF2B5EF4-FFF2-40B4-BE49-F238E27FC236}">
                <a16:creationId xmlns:a16="http://schemas.microsoft.com/office/drawing/2014/main" id="{23E6B018-4B09-40A0-A60A-0EF75841E294}"/>
              </a:ext>
            </a:extLst>
          </p:cNvPr>
          <p:cNvSpPr/>
          <p:nvPr/>
        </p:nvSpPr>
        <p:spPr>
          <a:xfrm>
            <a:off x="6671477" y="1757316"/>
            <a:ext cx="941735" cy="69014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3" name="TextBox 172">
            <a:extLst>
              <a:ext uri="{FF2B5EF4-FFF2-40B4-BE49-F238E27FC236}">
                <a16:creationId xmlns:a16="http://schemas.microsoft.com/office/drawing/2014/main" id="{F605E8E0-5B40-48D1-97F8-D754DC4C9D54}"/>
              </a:ext>
            </a:extLst>
          </p:cNvPr>
          <p:cNvSpPr txBox="1"/>
          <p:nvPr/>
        </p:nvSpPr>
        <p:spPr>
          <a:xfrm>
            <a:off x="2385311" y="1364563"/>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4" name="TextBox 173">
            <a:extLst>
              <a:ext uri="{FF2B5EF4-FFF2-40B4-BE49-F238E27FC236}">
                <a16:creationId xmlns:a16="http://schemas.microsoft.com/office/drawing/2014/main" id="{D52342A0-95E5-4412-80F8-F22DA08FE5C8}"/>
              </a:ext>
            </a:extLst>
          </p:cNvPr>
          <p:cNvSpPr txBox="1"/>
          <p:nvPr/>
        </p:nvSpPr>
        <p:spPr>
          <a:xfrm>
            <a:off x="724533" y="2686899"/>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5" name="TextBox 174">
            <a:extLst>
              <a:ext uri="{FF2B5EF4-FFF2-40B4-BE49-F238E27FC236}">
                <a16:creationId xmlns:a16="http://schemas.microsoft.com/office/drawing/2014/main" id="{BCD92F65-3098-4A3E-82F1-9AB41B812390}"/>
              </a:ext>
            </a:extLst>
          </p:cNvPr>
          <p:cNvSpPr txBox="1"/>
          <p:nvPr/>
        </p:nvSpPr>
        <p:spPr>
          <a:xfrm>
            <a:off x="7898999" y="1355634"/>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6" name="TextBox 175">
            <a:extLst>
              <a:ext uri="{FF2B5EF4-FFF2-40B4-BE49-F238E27FC236}">
                <a16:creationId xmlns:a16="http://schemas.microsoft.com/office/drawing/2014/main" id="{06386D1C-0E4D-4DB1-B086-C190E07B92F8}"/>
              </a:ext>
            </a:extLst>
          </p:cNvPr>
          <p:cNvSpPr txBox="1"/>
          <p:nvPr/>
        </p:nvSpPr>
        <p:spPr>
          <a:xfrm>
            <a:off x="6238221" y="2677970"/>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7" name="TextBox 176">
            <a:extLst>
              <a:ext uri="{FF2B5EF4-FFF2-40B4-BE49-F238E27FC236}">
                <a16:creationId xmlns:a16="http://schemas.microsoft.com/office/drawing/2014/main" id="{729878B7-81F0-44F6-ACD5-3FCCA57C1F96}"/>
              </a:ext>
            </a:extLst>
          </p:cNvPr>
          <p:cNvSpPr txBox="1"/>
          <p:nvPr/>
        </p:nvSpPr>
        <p:spPr>
          <a:xfrm>
            <a:off x="6238221" y="4019884"/>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8" name="TextBox 177">
            <a:extLst>
              <a:ext uri="{FF2B5EF4-FFF2-40B4-BE49-F238E27FC236}">
                <a16:creationId xmlns:a16="http://schemas.microsoft.com/office/drawing/2014/main" id="{D68C9E16-6D85-4D65-9427-A4ABD2769582}"/>
              </a:ext>
            </a:extLst>
          </p:cNvPr>
          <p:cNvSpPr txBox="1"/>
          <p:nvPr/>
        </p:nvSpPr>
        <p:spPr>
          <a:xfrm>
            <a:off x="6238221" y="5342220"/>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79" name="TextBox 178">
            <a:extLst>
              <a:ext uri="{FF2B5EF4-FFF2-40B4-BE49-F238E27FC236}">
                <a16:creationId xmlns:a16="http://schemas.microsoft.com/office/drawing/2014/main" id="{F9FA5281-B1C9-4EBC-8D73-0CEC13FE4DD0}"/>
              </a:ext>
            </a:extLst>
          </p:cNvPr>
          <p:cNvSpPr txBox="1"/>
          <p:nvPr/>
        </p:nvSpPr>
        <p:spPr>
          <a:xfrm>
            <a:off x="720713" y="4014808"/>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180" name="TextBox 179">
            <a:extLst>
              <a:ext uri="{FF2B5EF4-FFF2-40B4-BE49-F238E27FC236}">
                <a16:creationId xmlns:a16="http://schemas.microsoft.com/office/drawing/2014/main" id="{8FA4289A-332E-4890-86CF-741871D7B089}"/>
              </a:ext>
            </a:extLst>
          </p:cNvPr>
          <p:cNvSpPr txBox="1"/>
          <p:nvPr/>
        </p:nvSpPr>
        <p:spPr>
          <a:xfrm>
            <a:off x="720713" y="5337144"/>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Tree>
    <p:extLst>
      <p:ext uri="{BB962C8B-B14F-4D97-AF65-F5344CB8AC3E}">
        <p14:creationId xmlns:p14="http://schemas.microsoft.com/office/powerpoint/2010/main" val="1251069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4" name="TextBox 3">
            <a:extLst>
              <a:ext uri="{FF2B5EF4-FFF2-40B4-BE49-F238E27FC236}">
                <a16:creationId xmlns:a16="http://schemas.microsoft.com/office/drawing/2014/main" id="{8441FF71-3F1B-4CB4-8242-FBB7B35AFA66}"/>
              </a:ext>
            </a:extLst>
          </p:cNvPr>
          <p:cNvSpPr txBox="1"/>
          <p:nvPr/>
        </p:nvSpPr>
        <p:spPr>
          <a:xfrm>
            <a:off x="3983392" y="2661067"/>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14" name="TextBox 13">
            <a:extLst>
              <a:ext uri="{FF2B5EF4-FFF2-40B4-BE49-F238E27FC236}">
                <a16:creationId xmlns:a16="http://schemas.microsoft.com/office/drawing/2014/main" id="{17A7DDD5-7A69-4408-A169-D3BEB20173D5}"/>
              </a:ext>
            </a:extLst>
          </p:cNvPr>
          <p:cNvSpPr txBox="1"/>
          <p:nvPr/>
        </p:nvSpPr>
        <p:spPr>
          <a:xfrm>
            <a:off x="3934482" y="4264092"/>
            <a:ext cx="4331317" cy="666977"/>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 Title of</a:t>
            </a:r>
          </a:p>
          <a:p>
            <a:pPr algn="ctr"/>
            <a:r>
              <a:rPr lang="en-US" altLang="ko-KR" sz="1867" dirty="0">
                <a:solidFill>
                  <a:schemeClr val="bg1"/>
                </a:solidFill>
                <a:cs typeface="Arial" pitchFamily="34" charset="0"/>
              </a:rPr>
              <a:t>Your Presentation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94200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A5432F2A-1D4A-4A13-ADBF-F66A01ACD6B4}"/>
              </a:ext>
            </a:extLst>
          </p:cNvPr>
          <p:cNvGrpSpPr/>
          <p:nvPr/>
        </p:nvGrpSpPr>
        <p:grpSpPr>
          <a:xfrm>
            <a:off x="2978955" y="5043758"/>
            <a:ext cx="4425067" cy="1355914"/>
            <a:chOff x="3983392" y="1386078"/>
            <a:chExt cx="4425067" cy="1355914"/>
          </a:xfrm>
        </p:grpSpPr>
        <p:sp>
          <p:nvSpPr>
            <p:cNvPr id="4" name="Freeform: Shape 3">
              <a:extLst>
                <a:ext uri="{FF2B5EF4-FFF2-40B4-BE49-F238E27FC236}">
                  <a16:creationId xmlns:a16="http://schemas.microsoft.com/office/drawing/2014/main" id="{2BD44B44-0E26-4B00-83CE-707DFA3616ED}"/>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id="{87A3D21E-6EE3-4B59-A6EA-73A3386B026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168AC211-FDBC-4CB8-A9ED-380FC07B279E}"/>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36" name="Group 35">
            <a:extLst>
              <a:ext uri="{FF2B5EF4-FFF2-40B4-BE49-F238E27FC236}">
                <a16:creationId xmlns:a16="http://schemas.microsoft.com/office/drawing/2014/main" id="{B5B9F008-568F-47A9-B017-00CFE6D2AF8A}"/>
              </a:ext>
            </a:extLst>
          </p:cNvPr>
          <p:cNvGrpSpPr/>
          <p:nvPr/>
        </p:nvGrpSpPr>
        <p:grpSpPr>
          <a:xfrm>
            <a:off x="333753" y="2468504"/>
            <a:ext cx="1694716" cy="1377571"/>
            <a:chOff x="2939995" y="933055"/>
            <a:chExt cx="3043588" cy="2474019"/>
          </a:xfrm>
        </p:grpSpPr>
        <p:grpSp>
          <p:nvGrpSpPr>
            <p:cNvPr id="38" name="Group 37">
              <a:extLst>
                <a:ext uri="{FF2B5EF4-FFF2-40B4-BE49-F238E27FC236}">
                  <a16:creationId xmlns:a16="http://schemas.microsoft.com/office/drawing/2014/main" id="{9B9075E3-78A8-4D55-A484-45ACCD056E86}"/>
                </a:ext>
              </a:extLst>
            </p:cNvPr>
            <p:cNvGrpSpPr/>
            <p:nvPr/>
          </p:nvGrpSpPr>
          <p:grpSpPr>
            <a:xfrm rot="3017773">
              <a:off x="5584718" y="1817122"/>
              <a:ext cx="469873" cy="327856"/>
              <a:chOff x="5405974" y="1533288"/>
              <a:chExt cx="608646" cy="424685"/>
            </a:xfrm>
          </p:grpSpPr>
          <p:sp>
            <p:nvSpPr>
              <p:cNvPr id="70" name="Trapezoid 69">
                <a:extLst>
                  <a:ext uri="{FF2B5EF4-FFF2-40B4-BE49-F238E27FC236}">
                    <a16:creationId xmlns:a16="http://schemas.microsoft.com/office/drawing/2014/main" id="{5EEFB3B7-8B3D-4EEE-B247-5252F40A6A6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apezoid 70">
                <a:extLst>
                  <a:ext uri="{FF2B5EF4-FFF2-40B4-BE49-F238E27FC236}">
                    <a16:creationId xmlns:a16="http://schemas.microsoft.com/office/drawing/2014/main" id="{47F9FBD5-95A7-4012-A35C-08CEEAC03B9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71">
                <a:extLst>
                  <a:ext uri="{FF2B5EF4-FFF2-40B4-BE49-F238E27FC236}">
                    <a16:creationId xmlns:a16="http://schemas.microsoft.com/office/drawing/2014/main" id="{C0A10044-B96C-4308-8B8F-2361549C66A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apezoid 72">
                <a:extLst>
                  <a:ext uri="{FF2B5EF4-FFF2-40B4-BE49-F238E27FC236}">
                    <a16:creationId xmlns:a16="http://schemas.microsoft.com/office/drawing/2014/main" id="{108F17E4-4A48-4775-9CD8-04C8C755C047}"/>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pezoid 73">
                <a:extLst>
                  <a:ext uri="{FF2B5EF4-FFF2-40B4-BE49-F238E27FC236}">
                    <a16:creationId xmlns:a16="http://schemas.microsoft.com/office/drawing/2014/main" id="{35921F90-97D7-4E2D-864A-22B635203AE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D4A7B9F5-4750-418E-8B33-D4484A3E7393}"/>
                </a:ext>
              </a:extLst>
            </p:cNvPr>
            <p:cNvGrpSpPr/>
            <p:nvPr/>
          </p:nvGrpSpPr>
          <p:grpSpPr>
            <a:xfrm rot="18490567" flipH="1">
              <a:off x="5363387" y="1800598"/>
              <a:ext cx="471722" cy="328072"/>
              <a:chOff x="5405974" y="1533288"/>
              <a:chExt cx="611040" cy="424965"/>
            </a:xfrm>
          </p:grpSpPr>
          <p:sp>
            <p:nvSpPr>
              <p:cNvPr id="65" name="Trapezoid 64">
                <a:extLst>
                  <a:ext uri="{FF2B5EF4-FFF2-40B4-BE49-F238E27FC236}">
                    <a16:creationId xmlns:a16="http://schemas.microsoft.com/office/drawing/2014/main" id="{74ED7F87-B32E-42D6-A8D6-8B6B9C9F826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rapezoid 65">
                <a:extLst>
                  <a:ext uri="{FF2B5EF4-FFF2-40B4-BE49-F238E27FC236}">
                    <a16:creationId xmlns:a16="http://schemas.microsoft.com/office/drawing/2014/main" id="{C07D53C0-0410-4AD9-86B2-B0ABDB36570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apezoid 66">
                <a:extLst>
                  <a:ext uri="{FF2B5EF4-FFF2-40B4-BE49-F238E27FC236}">
                    <a16:creationId xmlns:a16="http://schemas.microsoft.com/office/drawing/2014/main" id="{C7697BDB-F93E-4AD6-9284-540B917A11C2}"/>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apezoid 67">
                <a:extLst>
                  <a:ext uri="{FF2B5EF4-FFF2-40B4-BE49-F238E27FC236}">
                    <a16:creationId xmlns:a16="http://schemas.microsoft.com/office/drawing/2014/main" id="{5B741E2D-8594-46A9-9DF2-649078DC22BE}"/>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apezoid 68">
                <a:extLst>
                  <a:ext uri="{FF2B5EF4-FFF2-40B4-BE49-F238E27FC236}">
                    <a16:creationId xmlns:a16="http://schemas.microsoft.com/office/drawing/2014/main" id="{4D7B2CD5-EDBF-4400-8E42-5C801B17862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1424FBBE-4245-4ADA-9068-683F2CD052C1}"/>
                </a:ext>
              </a:extLst>
            </p:cNvPr>
            <p:cNvGrpSpPr/>
            <p:nvPr/>
          </p:nvGrpSpPr>
          <p:grpSpPr>
            <a:xfrm>
              <a:off x="2939995" y="933055"/>
              <a:ext cx="2881564" cy="2474019"/>
              <a:chOff x="2939995" y="732089"/>
              <a:chExt cx="2881564" cy="2474019"/>
            </a:xfrm>
          </p:grpSpPr>
          <p:grpSp>
            <p:nvGrpSpPr>
              <p:cNvPr id="41" name="Group 40">
                <a:extLst>
                  <a:ext uri="{FF2B5EF4-FFF2-40B4-BE49-F238E27FC236}">
                    <a16:creationId xmlns:a16="http://schemas.microsoft.com/office/drawing/2014/main" id="{4933640A-56ED-4CA9-8ADC-A9E42CECEFDC}"/>
                  </a:ext>
                </a:extLst>
              </p:cNvPr>
              <p:cNvGrpSpPr/>
              <p:nvPr/>
            </p:nvGrpSpPr>
            <p:grpSpPr>
              <a:xfrm rot="7898637">
                <a:off x="5214392" y="799382"/>
                <a:ext cx="344525" cy="861967"/>
                <a:chOff x="4130248" y="650162"/>
                <a:chExt cx="502279" cy="1664988"/>
              </a:xfrm>
              <a:solidFill>
                <a:schemeClr val="accent2"/>
              </a:solidFill>
            </p:grpSpPr>
            <p:sp>
              <p:nvSpPr>
                <p:cNvPr id="63" name="Trapezoid 62">
                  <a:extLst>
                    <a:ext uri="{FF2B5EF4-FFF2-40B4-BE49-F238E27FC236}">
                      <a16:creationId xmlns:a16="http://schemas.microsoft.com/office/drawing/2014/main" id="{2439975F-AB00-41BC-986E-0D6F1D96BE03}"/>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rapezoid 94">
                  <a:extLst>
                    <a:ext uri="{FF2B5EF4-FFF2-40B4-BE49-F238E27FC236}">
                      <a16:creationId xmlns:a16="http://schemas.microsoft.com/office/drawing/2014/main" id="{CC1517D8-8DA8-40EF-B21D-E43136893C92}"/>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EE081EC-A144-4FD6-A2FF-1D03763CB839}"/>
                  </a:ext>
                </a:extLst>
              </p:cNvPr>
              <p:cNvGrpSpPr/>
              <p:nvPr/>
            </p:nvGrpSpPr>
            <p:grpSpPr>
              <a:xfrm rot="15664019">
                <a:off x="4239241" y="545571"/>
                <a:ext cx="414152" cy="1446605"/>
                <a:chOff x="391499" y="630207"/>
                <a:chExt cx="531849" cy="1593194"/>
              </a:xfrm>
            </p:grpSpPr>
            <p:sp>
              <p:nvSpPr>
                <p:cNvPr id="61" name="Rectangle: Rounded Corners 60">
                  <a:extLst>
                    <a:ext uri="{FF2B5EF4-FFF2-40B4-BE49-F238E27FC236}">
                      <a16:creationId xmlns:a16="http://schemas.microsoft.com/office/drawing/2014/main" id="{B8B42C17-A4B3-44C4-BE99-C72FF3CA2AAA}"/>
                    </a:ext>
                  </a:extLst>
                </p:cNvPr>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a:extLst>
                    <a:ext uri="{FF2B5EF4-FFF2-40B4-BE49-F238E27FC236}">
                      <a16:creationId xmlns:a16="http://schemas.microsoft.com/office/drawing/2014/main" id="{792FA63E-F0F3-4C32-8A4A-A212B92137F6}"/>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221CAC1-E1FE-4791-85DC-B237F71FEF49}"/>
                  </a:ext>
                </a:extLst>
              </p:cNvPr>
              <p:cNvGrpSpPr/>
              <p:nvPr/>
            </p:nvGrpSpPr>
            <p:grpSpPr>
              <a:xfrm rot="1062574">
                <a:off x="4839586" y="732089"/>
                <a:ext cx="437403" cy="437403"/>
                <a:chOff x="121429" y="411151"/>
                <a:chExt cx="607375" cy="607375"/>
              </a:xfrm>
            </p:grpSpPr>
            <p:sp>
              <p:nvSpPr>
                <p:cNvPr id="57" name="Oval 56">
                  <a:extLst>
                    <a:ext uri="{FF2B5EF4-FFF2-40B4-BE49-F238E27FC236}">
                      <a16:creationId xmlns:a16="http://schemas.microsoft.com/office/drawing/2014/main" id="{7C0E564A-BAB1-4AB2-AC5F-B3CF4261D55D}"/>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18FC9582-E628-4D38-8235-20595C3BDC6B}"/>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F6CAE86-7A05-4375-A39F-5DA219B2038D}"/>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Oval 59">
                  <a:extLst>
                    <a:ext uri="{FF2B5EF4-FFF2-40B4-BE49-F238E27FC236}">
                      <a16:creationId xmlns:a16="http://schemas.microsoft.com/office/drawing/2014/main" id="{FA075E1F-B337-48EE-940A-71B4E309B2D1}"/>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Top Corners Rounded 43">
                <a:extLst>
                  <a:ext uri="{FF2B5EF4-FFF2-40B4-BE49-F238E27FC236}">
                    <a16:creationId xmlns:a16="http://schemas.microsoft.com/office/drawing/2014/main" id="{26696D62-730E-4B5C-9429-3EBAC1571193}"/>
                  </a:ext>
                </a:extLst>
              </p:cNvPr>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B98799D8-2067-4A19-AE89-145BAB92CAC9}"/>
                  </a:ext>
                </a:extLst>
              </p:cNvPr>
              <p:cNvGrpSpPr/>
              <p:nvPr/>
            </p:nvGrpSpPr>
            <p:grpSpPr>
              <a:xfrm rot="1056235">
                <a:off x="3546587" y="1602585"/>
                <a:ext cx="391039" cy="1171393"/>
                <a:chOff x="391499" y="630207"/>
                <a:chExt cx="531845" cy="1593193"/>
              </a:xfrm>
            </p:grpSpPr>
            <p:sp>
              <p:nvSpPr>
                <p:cNvPr id="55" name="Rectangle: Rounded Corners 54">
                  <a:extLst>
                    <a:ext uri="{FF2B5EF4-FFF2-40B4-BE49-F238E27FC236}">
                      <a16:creationId xmlns:a16="http://schemas.microsoft.com/office/drawing/2014/main" id="{46C1BAFF-3CEB-4DB0-98FD-7B723A91992E}"/>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17D5CC80-E4E2-474B-B6A9-C57A7F9023C0}"/>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FED0B5B2-2181-447D-BF86-660031C3EF33}"/>
                  </a:ext>
                </a:extLst>
              </p:cNvPr>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820227C-EA49-49A9-9624-FCA33249B69E}"/>
                  </a:ext>
                </a:extLst>
              </p:cNvPr>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EAB23C-7037-4B65-82A9-D6F829CC5DA9}"/>
                  </a:ext>
                </a:extLst>
              </p:cNvPr>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BF0E5E80-3FA2-4229-BBDA-CBAE56E0E8C0}"/>
                  </a:ext>
                </a:extLst>
              </p:cNvPr>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Top Corners Rounded 49">
                <a:extLst>
                  <a:ext uri="{FF2B5EF4-FFF2-40B4-BE49-F238E27FC236}">
                    <a16:creationId xmlns:a16="http://schemas.microsoft.com/office/drawing/2014/main" id="{CA5171EF-FF53-4070-AAC8-702772E3D197}"/>
                  </a:ext>
                </a:extLst>
              </p:cNvPr>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9E357574-603C-40B7-97CF-4B3C8DCFFC5B}"/>
                  </a:ext>
                </a:extLst>
              </p:cNvPr>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AA429A9-6A3C-4BF6-8702-BDE7271C3920}"/>
                  </a:ext>
                </a:extLst>
              </p:cNvPr>
              <p:cNvGrpSpPr/>
              <p:nvPr/>
            </p:nvGrpSpPr>
            <p:grpSpPr>
              <a:xfrm rot="2713823">
                <a:off x="5532341" y="1340822"/>
                <a:ext cx="289218" cy="289219"/>
                <a:chOff x="5108323" y="1463792"/>
                <a:chExt cx="374636" cy="374638"/>
              </a:xfrm>
            </p:grpSpPr>
            <p:sp>
              <p:nvSpPr>
                <p:cNvPr id="53" name="Oval 52">
                  <a:extLst>
                    <a:ext uri="{FF2B5EF4-FFF2-40B4-BE49-F238E27FC236}">
                      <a16:creationId xmlns:a16="http://schemas.microsoft.com/office/drawing/2014/main" id="{76EF9C3A-56AE-4309-B1BA-8DFEB4EBB544}"/>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2E86BA65-E422-4824-98F5-5B9A30F8EA46}"/>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grpSp>
        <p:nvGrpSpPr>
          <p:cNvPr id="76" name="Group 75">
            <a:extLst>
              <a:ext uri="{FF2B5EF4-FFF2-40B4-BE49-F238E27FC236}">
                <a16:creationId xmlns:a16="http://schemas.microsoft.com/office/drawing/2014/main" id="{3B1CB2A2-3A6D-4734-A590-8C772FE3EF83}"/>
              </a:ext>
            </a:extLst>
          </p:cNvPr>
          <p:cNvGrpSpPr/>
          <p:nvPr/>
        </p:nvGrpSpPr>
        <p:grpSpPr>
          <a:xfrm>
            <a:off x="2270956" y="2567578"/>
            <a:ext cx="1766294" cy="1275724"/>
            <a:chOff x="2716823" y="1178574"/>
            <a:chExt cx="5838092" cy="4216625"/>
          </a:xfrm>
        </p:grpSpPr>
        <p:grpSp>
          <p:nvGrpSpPr>
            <p:cNvPr id="78" name="Group 77">
              <a:extLst>
                <a:ext uri="{FF2B5EF4-FFF2-40B4-BE49-F238E27FC236}">
                  <a16:creationId xmlns:a16="http://schemas.microsoft.com/office/drawing/2014/main" id="{68B6C2D5-2E2C-435B-BF94-D3C0A3199928}"/>
                </a:ext>
              </a:extLst>
            </p:cNvPr>
            <p:cNvGrpSpPr/>
            <p:nvPr/>
          </p:nvGrpSpPr>
          <p:grpSpPr>
            <a:xfrm>
              <a:off x="2716823" y="4480799"/>
              <a:ext cx="5838092" cy="914400"/>
              <a:chOff x="175847" y="4480799"/>
              <a:chExt cx="8801100" cy="914400"/>
            </a:xfrm>
          </p:grpSpPr>
          <p:sp>
            <p:nvSpPr>
              <p:cNvPr id="121" name="Rectangle: Rounded Corners 120">
                <a:extLst>
                  <a:ext uri="{FF2B5EF4-FFF2-40B4-BE49-F238E27FC236}">
                    <a16:creationId xmlns:a16="http://schemas.microsoft.com/office/drawing/2014/main" id="{2F46A28D-614D-4C37-8D71-D785E3191650}"/>
                  </a:ext>
                </a:extLst>
              </p:cNvPr>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Rounded Corners 121">
                <a:extLst>
                  <a:ext uri="{FF2B5EF4-FFF2-40B4-BE49-F238E27FC236}">
                    <a16:creationId xmlns:a16="http://schemas.microsoft.com/office/drawing/2014/main" id="{6DF162FA-63BA-4D31-8BF7-4AEBD2FE7CBF}"/>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3594DDC2-831B-4755-822A-25799B129EF8}"/>
                </a:ext>
              </a:extLst>
            </p:cNvPr>
            <p:cNvGrpSpPr/>
            <p:nvPr/>
          </p:nvGrpSpPr>
          <p:grpSpPr>
            <a:xfrm>
              <a:off x="2954961" y="4660680"/>
              <a:ext cx="5376674" cy="563948"/>
              <a:chOff x="3193903" y="4660680"/>
              <a:chExt cx="5376674" cy="563948"/>
            </a:xfrm>
          </p:grpSpPr>
          <p:sp>
            <p:nvSpPr>
              <p:cNvPr id="114" name="Circle: Hollow 113">
                <a:extLst>
                  <a:ext uri="{FF2B5EF4-FFF2-40B4-BE49-F238E27FC236}">
                    <a16:creationId xmlns:a16="http://schemas.microsoft.com/office/drawing/2014/main" id="{08C42BB1-D43D-4180-9072-2F9E8EA2BC98}"/>
                  </a:ext>
                </a:extLst>
              </p:cNvPr>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Circle: Hollow 114">
                <a:extLst>
                  <a:ext uri="{FF2B5EF4-FFF2-40B4-BE49-F238E27FC236}">
                    <a16:creationId xmlns:a16="http://schemas.microsoft.com/office/drawing/2014/main" id="{DC6300A0-1275-4F83-9940-96FEF116ACC7}"/>
                  </a:ext>
                </a:extLst>
              </p:cNvPr>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Circle: Hollow 115">
                <a:extLst>
                  <a:ext uri="{FF2B5EF4-FFF2-40B4-BE49-F238E27FC236}">
                    <a16:creationId xmlns:a16="http://schemas.microsoft.com/office/drawing/2014/main" id="{7A5BD9B0-1298-4F21-80F0-30CAFF43AA85}"/>
                  </a:ext>
                </a:extLst>
              </p:cNvPr>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Circle: Hollow 116">
                <a:extLst>
                  <a:ext uri="{FF2B5EF4-FFF2-40B4-BE49-F238E27FC236}">
                    <a16:creationId xmlns:a16="http://schemas.microsoft.com/office/drawing/2014/main" id="{E13095F1-8793-4821-A913-2AC76207288C}"/>
                  </a:ext>
                </a:extLst>
              </p:cNvPr>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Circle: Hollow 117">
                <a:extLst>
                  <a:ext uri="{FF2B5EF4-FFF2-40B4-BE49-F238E27FC236}">
                    <a16:creationId xmlns:a16="http://schemas.microsoft.com/office/drawing/2014/main" id="{F13AB8FA-AA8C-4171-A359-FE8C09498FBA}"/>
                  </a:ext>
                </a:extLst>
              </p:cNvPr>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Circle: Hollow 118">
                <a:extLst>
                  <a:ext uri="{FF2B5EF4-FFF2-40B4-BE49-F238E27FC236}">
                    <a16:creationId xmlns:a16="http://schemas.microsoft.com/office/drawing/2014/main" id="{5863C867-19FC-4908-9974-2E5D6450160E}"/>
                  </a:ext>
                </a:extLst>
              </p:cNvPr>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Circle: Hollow 119">
                <a:extLst>
                  <a:ext uri="{FF2B5EF4-FFF2-40B4-BE49-F238E27FC236}">
                    <a16:creationId xmlns:a16="http://schemas.microsoft.com/office/drawing/2014/main" id="{DFAB2D43-2148-44A8-BEC7-FE480E5D5342}"/>
                  </a:ext>
                </a:extLst>
              </p:cNvPr>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D01018E5-A1E9-4695-AB24-D0D62DFD3083}"/>
                </a:ext>
              </a:extLst>
            </p:cNvPr>
            <p:cNvGrpSpPr/>
            <p:nvPr/>
          </p:nvGrpSpPr>
          <p:grpSpPr>
            <a:xfrm>
              <a:off x="3352363" y="1178574"/>
              <a:ext cx="4567012" cy="3338578"/>
              <a:chOff x="3244476" y="1178574"/>
              <a:chExt cx="4567012" cy="3338578"/>
            </a:xfrm>
          </p:grpSpPr>
          <p:grpSp>
            <p:nvGrpSpPr>
              <p:cNvPr id="81" name="Group 80">
                <a:extLst>
                  <a:ext uri="{FF2B5EF4-FFF2-40B4-BE49-F238E27FC236}">
                    <a16:creationId xmlns:a16="http://schemas.microsoft.com/office/drawing/2014/main" id="{0C3CBAB9-14C3-4C60-963A-D05C67ADEC20}"/>
                  </a:ext>
                </a:extLst>
              </p:cNvPr>
              <p:cNvGrpSpPr/>
              <p:nvPr/>
            </p:nvGrpSpPr>
            <p:grpSpPr>
              <a:xfrm>
                <a:off x="6625802" y="1178574"/>
                <a:ext cx="1185686" cy="3323087"/>
                <a:chOff x="759811" y="527538"/>
                <a:chExt cx="1603131" cy="3974123"/>
              </a:xfrm>
            </p:grpSpPr>
            <p:grpSp>
              <p:nvGrpSpPr>
                <p:cNvPr id="105" name="Group 104">
                  <a:extLst>
                    <a:ext uri="{FF2B5EF4-FFF2-40B4-BE49-F238E27FC236}">
                      <a16:creationId xmlns:a16="http://schemas.microsoft.com/office/drawing/2014/main" id="{4866385D-288D-4A93-B18C-8CB400906C61}"/>
                    </a:ext>
                  </a:extLst>
                </p:cNvPr>
                <p:cNvGrpSpPr/>
                <p:nvPr/>
              </p:nvGrpSpPr>
              <p:grpSpPr>
                <a:xfrm>
                  <a:off x="1055818" y="527538"/>
                  <a:ext cx="1011116" cy="3974123"/>
                  <a:chOff x="3745523" y="738554"/>
                  <a:chExt cx="870439" cy="3974123"/>
                </a:xfrm>
              </p:grpSpPr>
              <p:sp>
                <p:nvSpPr>
                  <p:cNvPr id="112" name="Rectangle 111">
                    <a:extLst>
                      <a:ext uri="{FF2B5EF4-FFF2-40B4-BE49-F238E27FC236}">
                        <a16:creationId xmlns:a16="http://schemas.microsoft.com/office/drawing/2014/main" id="{099297FC-E597-4AF8-9D3F-5554568A62BF}"/>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E84E2C8-8346-4AE6-B99B-2D41B9B34E71}"/>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E6849B39-3C1E-475F-8BD7-AFB6F9725685}"/>
                    </a:ext>
                  </a:extLst>
                </p:cNvPr>
                <p:cNvGrpSpPr/>
                <p:nvPr/>
              </p:nvGrpSpPr>
              <p:grpSpPr>
                <a:xfrm>
                  <a:off x="759811" y="1591407"/>
                  <a:ext cx="1603131" cy="724247"/>
                  <a:chOff x="3897923" y="890954"/>
                  <a:chExt cx="870439" cy="3974123"/>
                </a:xfrm>
              </p:grpSpPr>
              <p:sp>
                <p:nvSpPr>
                  <p:cNvPr id="110" name="Rectangle 109">
                    <a:extLst>
                      <a:ext uri="{FF2B5EF4-FFF2-40B4-BE49-F238E27FC236}">
                        <a16:creationId xmlns:a16="http://schemas.microsoft.com/office/drawing/2014/main" id="{85FC0AB2-F264-4C8E-B5C9-D4DA92749026}"/>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D93AE7B-044D-428B-AD99-311634E2E64E}"/>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7CAB56D3-05CB-430E-A410-2FA6AC3A1AA6}"/>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54E9628-3239-4213-90C2-03BFFE3F7887}"/>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B879579-3789-4C99-8D14-E4B5B6729812}"/>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Freeform: Shape 81">
                <a:extLst>
                  <a:ext uri="{FF2B5EF4-FFF2-40B4-BE49-F238E27FC236}">
                    <a16:creationId xmlns:a16="http://schemas.microsoft.com/office/drawing/2014/main" id="{0C921237-0507-4305-9569-71EA93B90BB5}"/>
                  </a:ext>
                </a:extLst>
              </p:cNvPr>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83" name="Group 82">
                <a:extLst>
                  <a:ext uri="{FF2B5EF4-FFF2-40B4-BE49-F238E27FC236}">
                    <a16:creationId xmlns:a16="http://schemas.microsoft.com/office/drawing/2014/main" id="{1A1680AF-A1E9-4208-AC29-667F010A790F}"/>
                  </a:ext>
                </a:extLst>
              </p:cNvPr>
              <p:cNvGrpSpPr/>
              <p:nvPr/>
            </p:nvGrpSpPr>
            <p:grpSpPr>
              <a:xfrm>
                <a:off x="4935139" y="1178574"/>
                <a:ext cx="1185686" cy="3323087"/>
                <a:chOff x="759811" y="527538"/>
                <a:chExt cx="1603131" cy="3974123"/>
              </a:xfrm>
            </p:grpSpPr>
            <p:grpSp>
              <p:nvGrpSpPr>
                <p:cNvPr id="96" name="Group 95">
                  <a:extLst>
                    <a:ext uri="{FF2B5EF4-FFF2-40B4-BE49-F238E27FC236}">
                      <a16:creationId xmlns:a16="http://schemas.microsoft.com/office/drawing/2014/main" id="{673A349D-CA5D-4582-9BF2-90E0B724EFA9}"/>
                    </a:ext>
                  </a:extLst>
                </p:cNvPr>
                <p:cNvGrpSpPr/>
                <p:nvPr/>
              </p:nvGrpSpPr>
              <p:grpSpPr>
                <a:xfrm>
                  <a:off x="1055818" y="527538"/>
                  <a:ext cx="1011116" cy="3974123"/>
                  <a:chOff x="3745523" y="738554"/>
                  <a:chExt cx="870439" cy="3974123"/>
                </a:xfrm>
              </p:grpSpPr>
              <p:sp>
                <p:nvSpPr>
                  <p:cNvPr id="103" name="Rectangle 102">
                    <a:extLst>
                      <a:ext uri="{FF2B5EF4-FFF2-40B4-BE49-F238E27FC236}">
                        <a16:creationId xmlns:a16="http://schemas.microsoft.com/office/drawing/2014/main" id="{D73BDD2D-F741-4562-9BFA-537F692B13F4}"/>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63B8F69-93F1-415E-A901-48304D065466}"/>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EC71E804-88CD-438B-8E90-734EA21F8B11}"/>
                    </a:ext>
                  </a:extLst>
                </p:cNvPr>
                <p:cNvGrpSpPr/>
                <p:nvPr/>
              </p:nvGrpSpPr>
              <p:grpSpPr>
                <a:xfrm>
                  <a:off x="759811" y="1591407"/>
                  <a:ext cx="1603131" cy="724247"/>
                  <a:chOff x="3897923" y="890954"/>
                  <a:chExt cx="870439" cy="3974123"/>
                </a:xfrm>
              </p:grpSpPr>
              <p:sp>
                <p:nvSpPr>
                  <p:cNvPr id="101" name="Rectangle 100">
                    <a:extLst>
                      <a:ext uri="{FF2B5EF4-FFF2-40B4-BE49-F238E27FC236}">
                        <a16:creationId xmlns:a16="http://schemas.microsoft.com/office/drawing/2014/main" id="{E506F5BC-647B-424E-A116-269E0E457108}"/>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76222D3-DF4C-47AE-B6A8-6187BF65B7BD}"/>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D2FE7CA5-4097-40BF-8A4A-A34C093F1CBD}"/>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62C9319-9D69-42B3-9DA8-8454A5DAF7F5}"/>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0D0E635-0A55-4DCB-A011-8F6805F2E88C}"/>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Freeform: Shape 83">
                <a:extLst>
                  <a:ext uri="{FF2B5EF4-FFF2-40B4-BE49-F238E27FC236}">
                    <a16:creationId xmlns:a16="http://schemas.microsoft.com/office/drawing/2014/main" id="{B9381885-CFC1-42BE-B8BE-DA25B2A00FE8}"/>
                  </a:ext>
                </a:extLst>
              </p:cNvPr>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85" name="Group 84">
                <a:extLst>
                  <a:ext uri="{FF2B5EF4-FFF2-40B4-BE49-F238E27FC236}">
                    <a16:creationId xmlns:a16="http://schemas.microsoft.com/office/drawing/2014/main" id="{076C31E6-7C3D-41E3-8695-D15BDA240B9E}"/>
                  </a:ext>
                </a:extLst>
              </p:cNvPr>
              <p:cNvGrpSpPr/>
              <p:nvPr/>
            </p:nvGrpSpPr>
            <p:grpSpPr>
              <a:xfrm>
                <a:off x="3244476" y="1178574"/>
                <a:ext cx="1185686" cy="3323087"/>
                <a:chOff x="759811" y="527538"/>
                <a:chExt cx="1603131" cy="3974123"/>
              </a:xfrm>
            </p:grpSpPr>
            <p:grpSp>
              <p:nvGrpSpPr>
                <p:cNvPr id="87" name="Group 86">
                  <a:extLst>
                    <a:ext uri="{FF2B5EF4-FFF2-40B4-BE49-F238E27FC236}">
                      <a16:creationId xmlns:a16="http://schemas.microsoft.com/office/drawing/2014/main" id="{911E2165-F4A9-4D77-91FD-BCFC48CDBC8E}"/>
                    </a:ext>
                  </a:extLst>
                </p:cNvPr>
                <p:cNvGrpSpPr/>
                <p:nvPr/>
              </p:nvGrpSpPr>
              <p:grpSpPr>
                <a:xfrm>
                  <a:off x="1055818" y="527538"/>
                  <a:ext cx="1011116" cy="3974123"/>
                  <a:chOff x="3745523" y="738554"/>
                  <a:chExt cx="870439" cy="3974123"/>
                </a:xfrm>
              </p:grpSpPr>
              <p:sp>
                <p:nvSpPr>
                  <p:cNvPr id="94" name="Rectangle 93">
                    <a:extLst>
                      <a:ext uri="{FF2B5EF4-FFF2-40B4-BE49-F238E27FC236}">
                        <a16:creationId xmlns:a16="http://schemas.microsoft.com/office/drawing/2014/main" id="{73781FFF-6289-4D2E-BC7E-D36943225C66}"/>
                      </a:ext>
                    </a:extLst>
                  </p:cNvPr>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FCE2C11-6FD9-45C9-AEB8-33A834C70C96}"/>
                      </a:ext>
                    </a:extLst>
                  </p:cNvPr>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94F8E8CA-B464-4B17-9A6D-C607B0D3352A}"/>
                    </a:ext>
                  </a:extLst>
                </p:cNvPr>
                <p:cNvGrpSpPr/>
                <p:nvPr/>
              </p:nvGrpSpPr>
              <p:grpSpPr>
                <a:xfrm>
                  <a:off x="759811" y="1591407"/>
                  <a:ext cx="1603131" cy="724247"/>
                  <a:chOff x="3897923" y="890954"/>
                  <a:chExt cx="870439" cy="3974123"/>
                </a:xfrm>
              </p:grpSpPr>
              <p:sp>
                <p:nvSpPr>
                  <p:cNvPr id="92" name="Rectangle 91">
                    <a:extLst>
                      <a:ext uri="{FF2B5EF4-FFF2-40B4-BE49-F238E27FC236}">
                        <a16:creationId xmlns:a16="http://schemas.microsoft.com/office/drawing/2014/main" id="{48E2915E-DE56-4F65-9781-8FA569702DCD}"/>
                      </a:ext>
                    </a:extLst>
                  </p:cNvPr>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1F0C8C-5979-41BF-9B92-CBCDA7F20198}"/>
                      </a:ext>
                    </a:extLst>
                  </p:cNvPr>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0DA4F57E-09F2-4ABE-852C-E9593141E324}"/>
                    </a:ext>
                  </a:extLst>
                </p:cNvPr>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4B17DB4-8BCB-4A8C-B765-88EF3A9697D0}"/>
                    </a:ext>
                  </a:extLst>
                </p:cNvPr>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3AA4443-5AD7-4B67-B9D3-EC1B7DE21842}"/>
                    </a:ext>
                  </a:extLst>
                </p:cNvPr>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Freeform: Shape 85">
                <a:extLst>
                  <a:ext uri="{FF2B5EF4-FFF2-40B4-BE49-F238E27FC236}">
                    <a16:creationId xmlns:a16="http://schemas.microsoft.com/office/drawing/2014/main" id="{04CE9630-BC49-4353-9BB6-F575496EAFDC}"/>
                  </a:ext>
                </a:extLst>
              </p:cNvPr>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5F6B2CB2-A23E-439A-B6FE-8ABDF41AA9B2}"/>
              </a:ext>
            </a:extLst>
          </p:cNvPr>
          <p:cNvGrpSpPr/>
          <p:nvPr/>
        </p:nvGrpSpPr>
        <p:grpSpPr>
          <a:xfrm>
            <a:off x="7565876" y="4348876"/>
            <a:ext cx="4190657" cy="2083614"/>
            <a:chOff x="2141211" y="1548026"/>
            <a:chExt cx="9211525" cy="4580013"/>
          </a:xfrm>
        </p:grpSpPr>
        <p:grpSp>
          <p:nvGrpSpPr>
            <p:cNvPr id="127" name="Group 126">
              <a:extLst>
                <a:ext uri="{FF2B5EF4-FFF2-40B4-BE49-F238E27FC236}">
                  <a16:creationId xmlns:a16="http://schemas.microsoft.com/office/drawing/2014/main" id="{207EAB9B-AF26-4450-8D8B-167B404C8CD8}"/>
                </a:ext>
              </a:extLst>
            </p:cNvPr>
            <p:cNvGrpSpPr/>
            <p:nvPr/>
          </p:nvGrpSpPr>
          <p:grpSpPr>
            <a:xfrm>
              <a:off x="2141211" y="2961574"/>
              <a:ext cx="4458905" cy="3166465"/>
              <a:chOff x="2141211" y="2961574"/>
              <a:chExt cx="4458905" cy="3166465"/>
            </a:xfrm>
          </p:grpSpPr>
          <p:grpSp>
            <p:nvGrpSpPr>
              <p:cNvPr id="195" name="Group 194">
                <a:extLst>
                  <a:ext uri="{FF2B5EF4-FFF2-40B4-BE49-F238E27FC236}">
                    <a16:creationId xmlns:a16="http://schemas.microsoft.com/office/drawing/2014/main" id="{125D6A78-CAD3-4839-8F48-C47E41A369DC}"/>
                  </a:ext>
                </a:extLst>
              </p:cNvPr>
              <p:cNvGrpSpPr/>
              <p:nvPr/>
            </p:nvGrpSpPr>
            <p:grpSpPr>
              <a:xfrm>
                <a:off x="2141211" y="3646500"/>
                <a:ext cx="4458905" cy="2481539"/>
                <a:chOff x="2049404" y="3512503"/>
                <a:chExt cx="4458905" cy="2481539"/>
              </a:xfrm>
            </p:grpSpPr>
            <p:sp>
              <p:nvSpPr>
                <p:cNvPr id="252" name="Rectangle 251">
                  <a:extLst>
                    <a:ext uri="{FF2B5EF4-FFF2-40B4-BE49-F238E27FC236}">
                      <a16:creationId xmlns:a16="http://schemas.microsoft.com/office/drawing/2014/main" id="{B1D59065-2522-4028-81F1-D5F492F4F1DC}"/>
                    </a:ext>
                  </a:extLst>
                </p:cNvPr>
                <p:cNvSpPr/>
                <p:nvPr/>
              </p:nvSpPr>
              <p:spPr>
                <a:xfrm>
                  <a:off x="2049404" y="3512503"/>
                  <a:ext cx="4458905" cy="24815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252">
                  <a:extLst>
                    <a:ext uri="{FF2B5EF4-FFF2-40B4-BE49-F238E27FC236}">
                      <a16:creationId xmlns:a16="http://schemas.microsoft.com/office/drawing/2014/main" id="{510DCFAF-AB17-4258-BB0C-2E3B5BFD5777}"/>
                    </a:ext>
                  </a:extLst>
                </p:cNvPr>
                <p:cNvSpPr/>
                <p:nvPr/>
              </p:nvSpPr>
              <p:spPr>
                <a:xfrm>
                  <a:off x="2049404" y="3764590"/>
                  <a:ext cx="4458905" cy="222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Rectangle: Top Corners Rounded 195">
                <a:extLst>
                  <a:ext uri="{FF2B5EF4-FFF2-40B4-BE49-F238E27FC236}">
                    <a16:creationId xmlns:a16="http://schemas.microsoft.com/office/drawing/2014/main" id="{2EEA2A34-466B-4433-B5BB-4E6F62D66B08}"/>
                  </a:ext>
                </a:extLst>
              </p:cNvPr>
              <p:cNvSpPr/>
              <p:nvPr/>
            </p:nvSpPr>
            <p:spPr>
              <a:xfrm>
                <a:off x="3302673" y="442608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738599C5-0B29-44BA-9E11-EDFDAA318CBD}"/>
                  </a:ext>
                </a:extLst>
              </p:cNvPr>
              <p:cNvSpPr/>
              <p:nvPr/>
            </p:nvSpPr>
            <p:spPr>
              <a:xfrm>
                <a:off x="3683564" y="476124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a:extLst>
                  <a:ext uri="{FF2B5EF4-FFF2-40B4-BE49-F238E27FC236}">
                    <a16:creationId xmlns:a16="http://schemas.microsoft.com/office/drawing/2014/main" id="{56B712C9-5F08-49D2-B48E-9E58BF4D67F6}"/>
                  </a:ext>
                </a:extLst>
              </p:cNvPr>
              <p:cNvGrpSpPr/>
              <p:nvPr/>
            </p:nvGrpSpPr>
            <p:grpSpPr>
              <a:xfrm>
                <a:off x="2317238" y="3976797"/>
                <a:ext cx="379603" cy="2139464"/>
                <a:chOff x="-2634905" y="4064178"/>
                <a:chExt cx="379603" cy="2139464"/>
              </a:xfrm>
            </p:grpSpPr>
            <p:sp>
              <p:nvSpPr>
                <p:cNvPr id="240" name="Oval 239">
                  <a:extLst>
                    <a:ext uri="{FF2B5EF4-FFF2-40B4-BE49-F238E27FC236}">
                      <a16:creationId xmlns:a16="http://schemas.microsoft.com/office/drawing/2014/main" id="{A6C7FAB4-F041-4919-9836-A430BB534941}"/>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Top Corners Rounded 240">
                  <a:extLst>
                    <a:ext uri="{FF2B5EF4-FFF2-40B4-BE49-F238E27FC236}">
                      <a16:creationId xmlns:a16="http://schemas.microsoft.com/office/drawing/2014/main" id="{A387ECB2-87F8-4D48-B639-92AD1FDFB2D8}"/>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E3859EB6-21A3-4B48-9844-C8355420C472}"/>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242">
                  <a:extLst>
                    <a:ext uri="{FF2B5EF4-FFF2-40B4-BE49-F238E27FC236}">
                      <a16:creationId xmlns:a16="http://schemas.microsoft.com/office/drawing/2014/main" id="{C86A9340-B0A6-432E-8199-13DAA7280716}"/>
                    </a:ext>
                  </a:extLst>
                </p:cNvPr>
                <p:cNvGrpSpPr/>
                <p:nvPr/>
              </p:nvGrpSpPr>
              <p:grpSpPr>
                <a:xfrm>
                  <a:off x="-2605327" y="4699470"/>
                  <a:ext cx="348698" cy="148770"/>
                  <a:chOff x="2203573" y="4490681"/>
                  <a:chExt cx="348698" cy="148770"/>
                </a:xfrm>
              </p:grpSpPr>
              <p:sp>
                <p:nvSpPr>
                  <p:cNvPr id="250" name="Rectangle 249">
                    <a:extLst>
                      <a:ext uri="{FF2B5EF4-FFF2-40B4-BE49-F238E27FC236}">
                        <a16:creationId xmlns:a16="http://schemas.microsoft.com/office/drawing/2014/main" id="{8875E8C0-33A1-4D93-9D54-996DCDFC2F2E}"/>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D1CCAA4-2335-463D-854B-8E266103045A}"/>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a:extLst>
                    <a:ext uri="{FF2B5EF4-FFF2-40B4-BE49-F238E27FC236}">
                      <a16:creationId xmlns:a16="http://schemas.microsoft.com/office/drawing/2014/main" id="{6DF0FA47-2726-4529-96E5-9DC12CDF5C19}"/>
                    </a:ext>
                  </a:extLst>
                </p:cNvPr>
                <p:cNvGrpSpPr/>
                <p:nvPr/>
              </p:nvGrpSpPr>
              <p:grpSpPr>
                <a:xfrm>
                  <a:off x="-2605327" y="5103800"/>
                  <a:ext cx="348698" cy="148770"/>
                  <a:chOff x="2203573" y="4490681"/>
                  <a:chExt cx="348698" cy="148770"/>
                </a:xfrm>
              </p:grpSpPr>
              <p:sp>
                <p:nvSpPr>
                  <p:cNvPr id="248" name="Rectangle 247">
                    <a:extLst>
                      <a:ext uri="{FF2B5EF4-FFF2-40B4-BE49-F238E27FC236}">
                        <a16:creationId xmlns:a16="http://schemas.microsoft.com/office/drawing/2014/main" id="{2CCDDA18-F482-4412-9C89-9AF91F52114D}"/>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9AFE68C3-4776-416D-9533-163393D1A0C2}"/>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029CABFF-F2CD-4309-A83D-F67DE83F3F0F}"/>
                    </a:ext>
                  </a:extLst>
                </p:cNvPr>
                <p:cNvGrpSpPr/>
                <p:nvPr/>
              </p:nvGrpSpPr>
              <p:grpSpPr>
                <a:xfrm>
                  <a:off x="-2605327" y="5508130"/>
                  <a:ext cx="348698" cy="148770"/>
                  <a:chOff x="2203573" y="4490681"/>
                  <a:chExt cx="348698" cy="148770"/>
                </a:xfrm>
              </p:grpSpPr>
              <p:sp>
                <p:nvSpPr>
                  <p:cNvPr id="246" name="Rectangle 245">
                    <a:extLst>
                      <a:ext uri="{FF2B5EF4-FFF2-40B4-BE49-F238E27FC236}">
                        <a16:creationId xmlns:a16="http://schemas.microsoft.com/office/drawing/2014/main" id="{4BD295CE-CEA5-4919-B8BC-CFC6296BEB04}"/>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63B52363-82DD-4EC2-BCAE-695FBCA29133}"/>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a:extLst>
                  <a:ext uri="{FF2B5EF4-FFF2-40B4-BE49-F238E27FC236}">
                    <a16:creationId xmlns:a16="http://schemas.microsoft.com/office/drawing/2014/main" id="{0D234521-67C4-47BA-BC9F-D54FC659C967}"/>
                  </a:ext>
                </a:extLst>
              </p:cNvPr>
              <p:cNvGrpSpPr/>
              <p:nvPr/>
            </p:nvGrpSpPr>
            <p:grpSpPr>
              <a:xfrm>
                <a:off x="4179460" y="4432067"/>
                <a:ext cx="731071" cy="1692900"/>
                <a:chOff x="-772683" y="4329325"/>
                <a:chExt cx="731071" cy="1692900"/>
              </a:xfrm>
              <a:solidFill>
                <a:schemeClr val="accent1">
                  <a:lumMod val="75000"/>
                </a:schemeClr>
              </a:solidFill>
            </p:grpSpPr>
            <p:sp>
              <p:nvSpPr>
                <p:cNvPr id="238" name="Rectangle: Top Corners Rounded 237">
                  <a:extLst>
                    <a:ext uri="{FF2B5EF4-FFF2-40B4-BE49-F238E27FC236}">
                      <a16:creationId xmlns:a16="http://schemas.microsoft.com/office/drawing/2014/main" id="{07DCB766-9F70-4CE1-8F80-67C703A65EC1}"/>
                    </a:ext>
                  </a:extLst>
                </p:cNvPr>
                <p:cNvSpPr/>
                <p:nvPr/>
              </p:nvSpPr>
              <p:spPr>
                <a:xfrm>
                  <a:off x="-772683" y="432932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1E80A4-B3A2-4BAF-8D67-1C23426F0FE2}"/>
                    </a:ext>
                  </a:extLst>
                </p:cNvPr>
                <p:cNvSpPr/>
                <p:nvPr/>
              </p:nvSpPr>
              <p:spPr>
                <a:xfrm>
                  <a:off x="-391792" y="466448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49FABB2E-0A32-4AD0-955D-DE5E43CF39E0}"/>
                  </a:ext>
                </a:extLst>
              </p:cNvPr>
              <p:cNvGrpSpPr/>
              <p:nvPr/>
            </p:nvGrpSpPr>
            <p:grpSpPr>
              <a:xfrm>
                <a:off x="2832087" y="3984940"/>
                <a:ext cx="379603" cy="2139464"/>
                <a:chOff x="-2634905" y="4064178"/>
                <a:chExt cx="379603" cy="2139464"/>
              </a:xfrm>
            </p:grpSpPr>
            <p:sp>
              <p:nvSpPr>
                <p:cNvPr id="226" name="Oval 225">
                  <a:extLst>
                    <a:ext uri="{FF2B5EF4-FFF2-40B4-BE49-F238E27FC236}">
                      <a16:creationId xmlns:a16="http://schemas.microsoft.com/office/drawing/2014/main" id="{39B1E4C2-2C56-4E26-9C32-CD1E5B7583DC}"/>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Top Corners Rounded 226">
                  <a:extLst>
                    <a:ext uri="{FF2B5EF4-FFF2-40B4-BE49-F238E27FC236}">
                      <a16:creationId xmlns:a16="http://schemas.microsoft.com/office/drawing/2014/main" id="{6F1CD165-142C-4ECB-95B4-8BB05C22563E}"/>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C1958448-6289-4DA7-A2F3-4EE67CD6C8F5}"/>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a:extLst>
                    <a:ext uri="{FF2B5EF4-FFF2-40B4-BE49-F238E27FC236}">
                      <a16:creationId xmlns:a16="http://schemas.microsoft.com/office/drawing/2014/main" id="{F0707740-6DEA-4CDF-A125-C116F7B86B2D}"/>
                    </a:ext>
                  </a:extLst>
                </p:cNvPr>
                <p:cNvGrpSpPr/>
                <p:nvPr/>
              </p:nvGrpSpPr>
              <p:grpSpPr>
                <a:xfrm>
                  <a:off x="-2605327" y="4699470"/>
                  <a:ext cx="348698" cy="148770"/>
                  <a:chOff x="2203573" y="4490681"/>
                  <a:chExt cx="348698" cy="148770"/>
                </a:xfrm>
              </p:grpSpPr>
              <p:sp>
                <p:nvSpPr>
                  <p:cNvPr id="236" name="Rectangle 235">
                    <a:extLst>
                      <a:ext uri="{FF2B5EF4-FFF2-40B4-BE49-F238E27FC236}">
                        <a16:creationId xmlns:a16="http://schemas.microsoft.com/office/drawing/2014/main" id="{7B98791C-4400-40B9-871C-E6BFC92C0759}"/>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B39C84C8-5172-49BD-AE97-22E9FE6B0C6B}"/>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86AB099E-DCA4-4F4E-8E01-C7A59D14AB32}"/>
                    </a:ext>
                  </a:extLst>
                </p:cNvPr>
                <p:cNvGrpSpPr/>
                <p:nvPr/>
              </p:nvGrpSpPr>
              <p:grpSpPr>
                <a:xfrm>
                  <a:off x="-2605327" y="5103800"/>
                  <a:ext cx="348698" cy="148770"/>
                  <a:chOff x="2203573" y="4490681"/>
                  <a:chExt cx="348698" cy="148770"/>
                </a:xfrm>
              </p:grpSpPr>
              <p:sp>
                <p:nvSpPr>
                  <p:cNvPr id="234" name="Rectangle 233">
                    <a:extLst>
                      <a:ext uri="{FF2B5EF4-FFF2-40B4-BE49-F238E27FC236}">
                        <a16:creationId xmlns:a16="http://schemas.microsoft.com/office/drawing/2014/main" id="{95840F77-EE03-475B-93AF-62EBC7F12B70}"/>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3FF03DBC-1696-498C-881C-1A76C93268A6}"/>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D3B13FC7-C5E8-4321-91CD-599A17134062}"/>
                    </a:ext>
                  </a:extLst>
                </p:cNvPr>
                <p:cNvGrpSpPr/>
                <p:nvPr/>
              </p:nvGrpSpPr>
              <p:grpSpPr>
                <a:xfrm>
                  <a:off x="-2605327" y="5508130"/>
                  <a:ext cx="348698" cy="148770"/>
                  <a:chOff x="2203573" y="4490681"/>
                  <a:chExt cx="348698" cy="148770"/>
                </a:xfrm>
              </p:grpSpPr>
              <p:sp>
                <p:nvSpPr>
                  <p:cNvPr id="232" name="Rectangle 231">
                    <a:extLst>
                      <a:ext uri="{FF2B5EF4-FFF2-40B4-BE49-F238E27FC236}">
                        <a16:creationId xmlns:a16="http://schemas.microsoft.com/office/drawing/2014/main" id="{D2DD1BA1-1749-4481-ACE0-215AA12C9C8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F4CA1B2-F5CE-479D-8322-8E3144C68F88}"/>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a:extLst>
                  <a:ext uri="{FF2B5EF4-FFF2-40B4-BE49-F238E27FC236}">
                    <a16:creationId xmlns:a16="http://schemas.microsoft.com/office/drawing/2014/main" id="{AEC85755-885A-43A9-B061-4512DCE5A950}"/>
                  </a:ext>
                </a:extLst>
              </p:cNvPr>
              <p:cNvGrpSpPr/>
              <p:nvPr/>
            </p:nvGrpSpPr>
            <p:grpSpPr>
              <a:xfrm>
                <a:off x="5129772" y="5474338"/>
                <a:ext cx="1280708" cy="653701"/>
                <a:chOff x="3816127" y="5359816"/>
                <a:chExt cx="615608" cy="653701"/>
              </a:xfrm>
            </p:grpSpPr>
            <p:sp>
              <p:nvSpPr>
                <p:cNvPr id="221" name="Rectangle 220">
                  <a:extLst>
                    <a:ext uri="{FF2B5EF4-FFF2-40B4-BE49-F238E27FC236}">
                      <a16:creationId xmlns:a16="http://schemas.microsoft.com/office/drawing/2014/main" id="{3713AC41-D088-4B73-8703-30738C2606FD}"/>
                    </a:ext>
                  </a:extLst>
                </p:cNvPr>
                <p:cNvSpPr/>
                <p:nvPr/>
              </p:nvSpPr>
              <p:spPr>
                <a:xfrm>
                  <a:off x="3816127" y="5359816"/>
                  <a:ext cx="615608" cy="6537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88B75BD2-1D7A-422A-8AA7-276C6E62C402}"/>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A579BBD3-D08C-4BE2-BCE5-36A67E506913}"/>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B405973E-4196-4EFA-BFB9-6EE989497C93}"/>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9F4402A2-FBA7-4492-A3C4-8EF707FD9D17}"/>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Right Triangle 201">
                <a:extLst>
                  <a:ext uri="{FF2B5EF4-FFF2-40B4-BE49-F238E27FC236}">
                    <a16:creationId xmlns:a16="http://schemas.microsoft.com/office/drawing/2014/main" id="{846E0B37-CF71-4BF5-9475-0F99C5E82998}"/>
                  </a:ext>
                </a:extLst>
              </p:cNvPr>
              <p:cNvSpPr/>
              <p:nvPr/>
            </p:nvSpPr>
            <p:spPr>
              <a:xfrm flipH="1">
                <a:off x="2141211"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ight Triangle 202">
                <a:extLst>
                  <a:ext uri="{FF2B5EF4-FFF2-40B4-BE49-F238E27FC236}">
                    <a16:creationId xmlns:a16="http://schemas.microsoft.com/office/drawing/2014/main" id="{72CE7964-1FA2-483E-BD01-7BBACB6C7B7E}"/>
                  </a:ext>
                </a:extLst>
              </p:cNvPr>
              <p:cNvSpPr/>
              <p:nvPr/>
            </p:nvSpPr>
            <p:spPr>
              <a:xfrm flipH="1">
                <a:off x="3242357"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ight Triangle 203">
                <a:extLst>
                  <a:ext uri="{FF2B5EF4-FFF2-40B4-BE49-F238E27FC236}">
                    <a16:creationId xmlns:a16="http://schemas.microsoft.com/office/drawing/2014/main" id="{86C9A21F-B5CB-411B-BA45-B8A88F1EF839}"/>
                  </a:ext>
                </a:extLst>
              </p:cNvPr>
              <p:cNvSpPr/>
              <p:nvPr/>
            </p:nvSpPr>
            <p:spPr>
              <a:xfrm flipH="1">
                <a:off x="4343503"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ight Triangle 204">
                <a:extLst>
                  <a:ext uri="{FF2B5EF4-FFF2-40B4-BE49-F238E27FC236}">
                    <a16:creationId xmlns:a16="http://schemas.microsoft.com/office/drawing/2014/main" id="{6E5C907F-7F80-4DCA-95B4-D60864E959D3}"/>
                  </a:ext>
                </a:extLst>
              </p:cNvPr>
              <p:cNvSpPr/>
              <p:nvPr/>
            </p:nvSpPr>
            <p:spPr>
              <a:xfrm flipH="1">
                <a:off x="5444650"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149035B2-81CB-4619-ABC2-D5922ED52D1C}"/>
                  </a:ext>
                </a:extLst>
              </p:cNvPr>
              <p:cNvGrpSpPr/>
              <p:nvPr/>
            </p:nvGrpSpPr>
            <p:grpSpPr>
              <a:xfrm>
                <a:off x="3335329" y="4135174"/>
                <a:ext cx="3018505" cy="743102"/>
                <a:chOff x="3247777" y="4135174"/>
                <a:chExt cx="3018505" cy="743102"/>
              </a:xfrm>
            </p:grpSpPr>
            <p:sp>
              <p:nvSpPr>
                <p:cNvPr id="207" name="Rectangle 206">
                  <a:extLst>
                    <a:ext uri="{FF2B5EF4-FFF2-40B4-BE49-F238E27FC236}">
                      <a16:creationId xmlns:a16="http://schemas.microsoft.com/office/drawing/2014/main" id="{2080B1C4-6D9D-46C4-B4BE-4C0AD004F526}"/>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8604D6C4-E823-4D22-BD2A-B418B3AE8F5F}"/>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46E32946-AB46-43BA-B3CA-627BD44A4822}"/>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81C3A6C9-21A4-417F-97B9-C872EEF9D971}"/>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26E543F-B2E1-4B00-9DC2-0D25F4E2A102}"/>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A9D9B8CE-9045-4B66-8222-734A23819AB2}"/>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66CD6DBB-16BB-4B2C-89FF-D2965CD068CC}"/>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4FA65399-085D-4D58-BCCA-4963E45DB63F}"/>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C92F61D5-DF33-49F0-B85E-570239F948FE}"/>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F2BD63C2-221F-449C-ADE5-9FA00A37EB97}"/>
                    </a:ext>
                  </a:extLst>
                </p:cNvPr>
                <p:cNvSpPr/>
                <p:nvPr/>
              </p:nvSpPr>
              <p:spPr>
                <a:xfrm>
                  <a:off x="400427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84AE1C8F-4E37-4AF2-AAE2-0D73F406920B}"/>
                    </a:ext>
                  </a:extLst>
                </p:cNvPr>
                <p:cNvSpPr/>
                <p:nvPr/>
              </p:nvSpPr>
              <p:spPr>
                <a:xfrm>
                  <a:off x="4407845"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78702C29-7385-438C-AFCD-56C3EB956264}"/>
                    </a:ext>
                  </a:extLst>
                </p:cNvPr>
                <p:cNvSpPr/>
                <p:nvPr/>
              </p:nvSpPr>
              <p:spPr>
                <a:xfrm>
                  <a:off x="4811419"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9BCC04E7-3AB4-4C8F-8B0D-8B4815BBB439}"/>
                    </a:ext>
                  </a:extLst>
                </p:cNvPr>
                <p:cNvSpPr/>
                <p:nvPr/>
              </p:nvSpPr>
              <p:spPr>
                <a:xfrm>
                  <a:off x="3247777"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F013E672-AD9D-4681-B780-9EB112D712BC}"/>
                    </a:ext>
                  </a:extLst>
                </p:cNvPr>
                <p:cNvSpPr/>
                <p:nvPr/>
              </p:nvSpPr>
              <p:spPr>
                <a:xfrm>
                  <a:off x="365135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a:extLst>
                <a:ext uri="{FF2B5EF4-FFF2-40B4-BE49-F238E27FC236}">
                  <a16:creationId xmlns:a16="http://schemas.microsoft.com/office/drawing/2014/main" id="{AB02F4F0-36C5-4655-A5E3-F90D9F13C833}"/>
                </a:ext>
              </a:extLst>
            </p:cNvPr>
            <p:cNvGrpSpPr/>
            <p:nvPr/>
          </p:nvGrpSpPr>
          <p:grpSpPr>
            <a:xfrm>
              <a:off x="6598051" y="1548026"/>
              <a:ext cx="4754685" cy="4580013"/>
              <a:chOff x="7976627" y="1166736"/>
              <a:chExt cx="4754685" cy="4580013"/>
            </a:xfrm>
          </p:grpSpPr>
          <p:grpSp>
            <p:nvGrpSpPr>
              <p:cNvPr id="129" name="Group 128">
                <a:extLst>
                  <a:ext uri="{FF2B5EF4-FFF2-40B4-BE49-F238E27FC236}">
                    <a16:creationId xmlns:a16="http://schemas.microsoft.com/office/drawing/2014/main" id="{08A4C3F8-F53D-43A1-BBCD-AE1F3715E438}"/>
                  </a:ext>
                </a:extLst>
              </p:cNvPr>
              <p:cNvGrpSpPr/>
              <p:nvPr/>
            </p:nvGrpSpPr>
            <p:grpSpPr>
              <a:xfrm>
                <a:off x="7976627" y="1574644"/>
                <a:ext cx="1097280" cy="4172105"/>
                <a:chOff x="6599258" y="1944858"/>
                <a:chExt cx="1097280" cy="4172105"/>
              </a:xfrm>
            </p:grpSpPr>
            <p:sp>
              <p:nvSpPr>
                <p:cNvPr id="182" name="Rectangle 181">
                  <a:extLst>
                    <a:ext uri="{FF2B5EF4-FFF2-40B4-BE49-F238E27FC236}">
                      <a16:creationId xmlns:a16="http://schemas.microsoft.com/office/drawing/2014/main" id="{B3253375-6237-48DE-A6AE-9A5C071F853A}"/>
                    </a:ext>
                  </a:extLst>
                </p:cNvPr>
                <p:cNvSpPr/>
                <p:nvPr/>
              </p:nvSpPr>
              <p:spPr>
                <a:xfrm>
                  <a:off x="6599259" y="3642459"/>
                  <a:ext cx="1097279" cy="2470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25BC8E61-A4CC-4789-A682-BD729C8CE116}"/>
                    </a:ext>
                  </a:extLst>
                </p:cNvPr>
                <p:cNvSpPr/>
                <p:nvPr/>
              </p:nvSpPr>
              <p:spPr>
                <a:xfrm>
                  <a:off x="7147898" y="3640420"/>
                  <a:ext cx="548640" cy="247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183">
                  <a:extLst>
                    <a:ext uri="{FF2B5EF4-FFF2-40B4-BE49-F238E27FC236}">
                      <a16:creationId xmlns:a16="http://schemas.microsoft.com/office/drawing/2014/main" id="{F0BA5FE4-1CDF-470B-8739-531748128143}"/>
                    </a:ext>
                  </a:extLst>
                </p:cNvPr>
                <p:cNvGrpSpPr/>
                <p:nvPr/>
              </p:nvGrpSpPr>
              <p:grpSpPr>
                <a:xfrm>
                  <a:off x="6801135" y="1944858"/>
                  <a:ext cx="640082" cy="1722534"/>
                  <a:chOff x="6913575" y="1813492"/>
                  <a:chExt cx="405185" cy="2497948"/>
                </a:xfrm>
              </p:grpSpPr>
              <p:grpSp>
                <p:nvGrpSpPr>
                  <p:cNvPr id="189" name="Group 188">
                    <a:extLst>
                      <a:ext uri="{FF2B5EF4-FFF2-40B4-BE49-F238E27FC236}">
                        <a16:creationId xmlns:a16="http://schemas.microsoft.com/office/drawing/2014/main" id="{075EC0D0-A9B6-4AC2-959A-11AF5A5F0CD5}"/>
                      </a:ext>
                    </a:extLst>
                  </p:cNvPr>
                  <p:cNvGrpSpPr/>
                  <p:nvPr/>
                </p:nvGrpSpPr>
                <p:grpSpPr>
                  <a:xfrm>
                    <a:off x="6913576" y="2297867"/>
                    <a:ext cx="405184" cy="2013573"/>
                    <a:chOff x="2507828" y="1738469"/>
                    <a:chExt cx="405184" cy="214763"/>
                  </a:xfrm>
                </p:grpSpPr>
                <p:sp>
                  <p:nvSpPr>
                    <p:cNvPr id="193" name="Rectangle 192">
                      <a:extLst>
                        <a:ext uri="{FF2B5EF4-FFF2-40B4-BE49-F238E27FC236}">
                          <a16:creationId xmlns:a16="http://schemas.microsoft.com/office/drawing/2014/main" id="{9067197B-140B-4CE5-8B8A-A59F345CBF8C}"/>
                        </a:ext>
                      </a:extLst>
                    </p:cNvPr>
                    <p:cNvSpPr/>
                    <p:nvPr/>
                  </p:nvSpPr>
                  <p:spPr>
                    <a:xfrm>
                      <a:off x="2507828" y="1738470"/>
                      <a:ext cx="405184"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663C66F2-492C-4141-BF28-1604D28A4EF8}"/>
                        </a:ext>
                      </a:extLst>
                    </p:cNvPr>
                    <p:cNvSpPr/>
                    <p:nvPr/>
                  </p:nvSpPr>
                  <p:spPr>
                    <a:xfrm>
                      <a:off x="2710420" y="1738469"/>
                      <a:ext cx="202592"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B0C793FD-7A59-4B65-B611-4E559F319682}"/>
                      </a:ext>
                    </a:extLst>
                  </p:cNvPr>
                  <p:cNvGrpSpPr/>
                  <p:nvPr/>
                </p:nvGrpSpPr>
                <p:grpSpPr>
                  <a:xfrm>
                    <a:off x="6913575" y="1813492"/>
                    <a:ext cx="405184" cy="529407"/>
                    <a:chOff x="2507827" y="1488604"/>
                    <a:chExt cx="405184" cy="348318"/>
                  </a:xfrm>
                </p:grpSpPr>
                <p:sp>
                  <p:nvSpPr>
                    <p:cNvPr id="191" name="Rectangle 190">
                      <a:extLst>
                        <a:ext uri="{FF2B5EF4-FFF2-40B4-BE49-F238E27FC236}">
                          <a16:creationId xmlns:a16="http://schemas.microsoft.com/office/drawing/2014/main" id="{0D67A4D7-37F3-48D8-8BEE-EBA1F18196E3}"/>
                        </a:ext>
                      </a:extLst>
                    </p:cNvPr>
                    <p:cNvSpPr/>
                    <p:nvPr/>
                  </p:nvSpPr>
                  <p:spPr>
                    <a:xfrm>
                      <a:off x="2507827" y="1488604"/>
                      <a:ext cx="405184" cy="348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5CFECB7-9CBF-40FE-855E-D1985B959ECC}"/>
                        </a:ext>
                      </a:extLst>
                    </p:cNvPr>
                    <p:cNvSpPr/>
                    <p:nvPr/>
                  </p:nvSpPr>
                  <p:spPr>
                    <a:xfrm>
                      <a:off x="2710417" y="1488604"/>
                      <a:ext cx="202592" cy="3483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5" name="Rectangle 184">
                  <a:extLst>
                    <a:ext uri="{FF2B5EF4-FFF2-40B4-BE49-F238E27FC236}">
                      <a16:creationId xmlns:a16="http://schemas.microsoft.com/office/drawing/2014/main" id="{027CDE0A-B585-40DD-A57B-3F33FA039B5B}"/>
                    </a:ext>
                  </a:extLst>
                </p:cNvPr>
                <p:cNvSpPr/>
                <p:nvPr/>
              </p:nvSpPr>
              <p:spPr>
                <a:xfrm>
                  <a:off x="6750212"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2A67B04F-96C2-4AB4-A464-C3D58BAA7C1D}"/>
                    </a:ext>
                  </a:extLst>
                </p:cNvPr>
                <p:cNvSpPr/>
                <p:nvPr/>
              </p:nvSpPr>
              <p:spPr>
                <a:xfrm>
                  <a:off x="7318193"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D5FB7-2BD5-4C47-B3BA-D0F868EBDACF}"/>
                    </a:ext>
                  </a:extLst>
                </p:cNvPr>
                <p:cNvSpPr/>
                <p:nvPr/>
              </p:nvSpPr>
              <p:spPr>
                <a:xfrm>
                  <a:off x="6599258" y="3640999"/>
                  <a:ext cx="1097280" cy="249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FB14F926-33EA-4AA0-953E-8B8083B06367}"/>
                    </a:ext>
                  </a:extLst>
                </p:cNvPr>
                <p:cNvSpPr/>
                <p:nvPr/>
              </p:nvSpPr>
              <p:spPr>
                <a:xfrm>
                  <a:off x="7147898" y="3637245"/>
                  <a:ext cx="548640" cy="262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52CC4E84-BFEB-4432-99D5-DDAE2348D0F3}"/>
                  </a:ext>
                </a:extLst>
              </p:cNvPr>
              <p:cNvGrpSpPr/>
              <p:nvPr/>
            </p:nvGrpSpPr>
            <p:grpSpPr>
              <a:xfrm>
                <a:off x="9073712" y="3504421"/>
                <a:ext cx="3657600" cy="2238823"/>
                <a:chOff x="9073712" y="3504421"/>
                <a:chExt cx="3657600" cy="2238823"/>
              </a:xfrm>
            </p:grpSpPr>
            <p:sp>
              <p:nvSpPr>
                <p:cNvPr id="148" name="Rectangle 147">
                  <a:extLst>
                    <a:ext uri="{FF2B5EF4-FFF2-40B4-BE49-F238E27FC236}">
                      <a16:creationId xmlns:a16="http://schemas.microsoft.com/office/drawing/2014/main" id="{51E04D76-7A7A-47BA-8809-7B5B9580452A}"/>
                    </a:ext>
                  </a:extLst>
                </p:cNvPr>
                <p:cNvSpPr/>
                <p:nvPr/>
              </p:nvSpPr>
              <p:spPr>
                <a:xfrm>
                  <a:off x="9073712" y="3504421"/>
                  <a:ext cx="3657600" cy="2238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73C1C1C1-22B7-4B91-AB21-29518534CD9F}"/>
                    </a:ext>
                  </a:extLst>
                </p:cNvPr>
                <p:cNvSpPr/>
                <p:nvPr/>
              </p:nvSpPr>
              <p:spPr>
                <a:xfrm>
                  <a:off x="9073712" y="3770741"/>
                  <a:ext cx="3657600" cy="1965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A1AE78FE-73C1-4D73-821B-F44B293E5132}"/>
                    </a:ext>
                  </a:extLst>
                </p:cNvPr>
                <p:cNvSpPr/>
                <p:nvPr/>
              </p:nvSpPr>
              <p:spPr>
                <a:xfrm>
                  <a:off x="9073712" y="4530263"/>
                  <a:ext cx="3657600" cy="1205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a:extLst>
                    <a:ext uri="{FF2B5EF4-FFF2-40B4-BE49-F238E27FC236}">
                      <a16:creationId xmlns:a16="http://schemas.microsoft.com/office/drawing/2014/main" id="{7EA72A2B-403D-4528-BE09-DE128B562F21}"/>
                    </a:ext>
                  </a:extLst>
                </p:cNvPr>
                <p:cNvGrpSpPr/>
                <p:nvPr/>
              </p:nvGrpSpPr>
              <p:grpSpPr>
                <a:xfrm>
                  <a:off x="10819673" y="5082143"/>
                  <a:ext cx="770444" cy="653701"/>
                  <a:chOff x="3816127" y="5359816"/>
                  <a:chExt cx="615608" cy="653701"/>
                </a:xfrm>
              </p:grpSpPr>
              <p:sp>
                <p:nvSpPr>
                  <p:cNvPr id="177" name="Rectangle 176">
                    <a:extLst>
                      <a:ext uri="{FF2B5EF4-FFF2-40B4-BE49-F238E27FC236}">
                        <a16:creationId xmlns:a16="http://schemas.microsoft.com/office/drawing/2014/main" id="{A2CAA9C6-A64A-4C59-B8A4-DE55C3F88C6D}"/>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C78F5874-2CE1-43E2-9818-81EC5BA5F9D8}"/>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22CEE2A-D825-4C70-ABE6-8D537C0479DA}"/>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A2603D6-F707-4D9D-A673-7BD85F792344}"/>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AA77B6A2-93C4-4AB1-BBF4-11BA9311156C}"/>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A654BD8C-04F4-4238-8CC0-3F5F769C4141}"/>
                    </a:ext>
                  </a:extLst>
                </p:cNvPr>
                <p:cNvGrpSpPr/>
                <p:nvPr/>
              </p:nvGrpSpPr>
              <p:grpSpPr>
                <a:xfrm>
                  <a:off x="11733059" y="5082143"/>
                  <a:ext cx="770444" cy="653701"/>
                  <a:chOff x="3816127" y="5359816"/>
                  <a:chExt cx="615608" cy="653701"/>
                </a:xfrm>
              </p:grpSpPr>
              <p:sp>
                <p:nvSpPr>
                  <p:cNvPr id="172" name="Rectangle 171">
                    <a:extLst>
                      <a:ext uri="{FF2B5EF4-FFF2-40B4-BE49-F238E27FC236}">
                        <a16:creationId xmlns:a16="http://schemas.microsoft.com/office/drawing/2014/main" id="{C324F6FE-7BB0-421D-BDC4-498274CF63D5}"/>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97824A6-94DF-48C0-94B5-F1EEDDE61AEE}"/>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BDCCBB06-8E51-4701-9AA2-76C6D180859C}"/>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D9F991F1-1554-415E-B581-00EAEA41AEB2}"/>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A6CA487E-C0D5-435A-9257-0A09CAA13842}"/>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981DF1C0-34D6-4422-B114-83267CA0CC1F}"/>
                    </a:ext>
                  </a:extLst>
                </p:cNvPr>
                <p:cNvGrpSpPr/>
                <p:nvPr/>
              </p:nvGrpSpPr>
              <p:grpSpPr>
                <a:xfrm>
                  <a:off x="9420733" y="4325657"/>
                  <a:ext cx="3057417" cy="144298"/>
                  <a:chOff x="9420733" y="4325657"/>
                  <a:chExt cx="3057417" cy="144298"/>
                </a:xfrm>
              </p:grpSpPr>
              <p:sp>
                <p:nvSpPr>
                  <p:cNvPr id="164" name="Rectangle 163">
                    <a:extLst>
                      <a:ext uri="{FF2B5EF4-FFF2-40B4-BE49-F238E27FC236}">
                        <a16:creationId xmlns:a16="http://schemas.microsoft.com/office/drawing/2014/main" id="{C04627DB-7FBA-4E96-9D2B-630EF279A39F}"/>
                      </a:ext>
                    </a:extLst>
                  </p:cNvPr>
                  <p:cNvSpPr/>
                  <p:nvPr/>
                </p:nvSpPr>
                <p:spPr>
                  <a:xfrm>
                    <a:off x="11455376"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0326A647-2FDB-4AB9-BD92-C3224375DB79}"/>
                      </a:ext>
                    </a:extLst>
                  </p:cNvPr>
                  <p:cNvSpPr/>
                  <p:nvPr/>
                </p:nvSpPr>
                <p:spPr>
                  <a:xfrm>
                    <a:off x="11858950"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BAD33C0-4795-4479-AFA7-7E7CAE7DE37F}"/>
                      </a:ext>
                    </a:extLst>
                  </p:cNvPr>
                  <p:cNvSpPr/>
                  <p:nvPr/>
                </p:nvSpPr>
                <p:spPr>
                  <a:xfrm>
                    <a:off x="12262524"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F3B6428D-A5A6-42AD-A010-49B670544B2A}"/>
                      </a:ext>
                    </a:extLst>
                  </p:cNvPr>
                  <p:cNvSpPr/>
                  <p:nvPr/>
                </p:nvSpPr>
                <p:spPr>
                  <a:xfrm>
                    <a:off x="10227881"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6AD9DA03-FEBE-470E-9B78-0BB7CFC0817D}"/>
                      </a:ext>
                    </a:extLst>
                  </p:cNvPr>
                  <p:cNvSpPr/>
                  <p:nvPr/>
                </p:nvSpPr>
                <p:spPr>
                  <a:xfrm>
                    <a:off x="1061971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C81F2D84-620D-4304-8A83-E506B8712219}"/>
                      </a:ext>
                    </a:extLst>
                  </p:cNvPr>
                  <p:cNvSpPr/>
                  <p:nvPr/>
                </p:nvSpPr>
                <p:spPr>
                  <a:xfrm>
                    <a:off x="1102328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514B237D-FAE1-4803-B58F-CBAA87DC3734}"/>
                      </a:ext>
                    </a:extLst>
                  </p:cNvPr>
                  <p:cNvSpPr/>
                  <p:nvPr/>
                </p:nvSpPr>
                <p:spPr>
                  <a:xfrm>
                    <a:off x="942073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9B7E6C9F-EFAA-4BFF-8F85-D81859F7C922}"/>
                      </a:ext>
                    </a:extLst>
                  </p:cNvPr>
                  <p:cNvSpPr/>
                  <p:nvPr/>
                </p:nvSpPr>
                <p:spPr>
                  <a:xfrm>
                    <a:off x="982430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EF30136E-0276-42C7-8303-281B6EF8E417}"/>
                    </a:ext>
                  </a:extLst>
                </p:cNvPr>
                <p:cNvGrpSpPr/>
                <p:nvPr/>
              </p:nvGrpSpPr>
              <p:grpSpPr>
                <a:xfrm>
                  <a:off x="9420733" y="4686474"/>
                  <a:ext cx="1022774" cy="743102"/>
                  <a:chOff x="5243508" y="4135174"/>
                  <a:chExt cx="1022774" cy="743102"/>
                </a:xfrm>
              </p:grpSpPr>
              <p:sp>
                <p:nvSpPr>
                  <p:cNvPr id="155" name="Rectangle 154">
                    <a:extLst>
                      <a:ext uri="{FF2B5EF4-FFF2-40B4-BE49-F238E27FC236}">
                        <a16:creationId xmlns:a16="http://schemas.microsoft.com/office/drawing/2014/main" id="{911AB285-0BA0-486D-93A3-1DF6D064810E}"/>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3291009-5534-4CD2-96A4-1AB29A3B3281}"/>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1C443B2-0524-478B-8346-2FA77DC18355}"/>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7AADB7DE-B717-4AE8-B297-CA04142BD894}"/>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5496F2E4-10B4-40D1-8AA0-C9CE63E8E8AE}"/>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FD69155-CEB5-4BF5-9C48-AF069C10651A}"/>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2B2DEEF8-12F5-4D72-8218-62E24C25F45C}"/>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5264B97D-6BB5-4969-9DC1-B2B1F720AFAD}"/>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39C760C-E93E-4EAB-8BA1-0837BCE0B716}"/>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30">
                <a:extLst>
                  <a:ext uri="{FF2B5EF4-FFF2-40B4-BE49-F238E27FC236}">
                    <a16:creationId xmlns:a16="http://schemas.microsoft.com/office/drawing/2014/main" id="{B812C3F2-D2B9-4B06-95FC-7F0CF0A73383}"/>
                  </a:ext>
                </a:extLst>
              </p:cNvPr>
              <p:cNvGrpSpPr/>
              <p:nvPr/>
            </p:nvGrpSpPr>
            <p:grpSpPr>
              <a:xfrm>
                <a:off x="9277830" y="1166736"/>
                <a:ext cx="2250191" cy="2344826"/>
                <a:chOff x="9277830" y="1166736"/>
                <a:chExt cx="2250191" cy="2344826"/>
              </a:xfrm>
            </p:grpSpPr>
            <p:grpSp>
              <p:nvGrpSpPr>
                <p:cNvPr id="132" name="Group 131">
                  <a:extLst>
                    <a:ext uri="{FF2B5EF4-FFF2-40B4-BE49-F238E27FC236}">
                      <a16:creationId xmlns:a16="http://schemas.microsoft.com/office/drawing/2014/main" id="{B4112CD3-F56B-4A9D-889B-5B47B3EB7AB7}"/>
                    </a:ext>
                  </a:extLst>
                </p:cNvPr>
                <p:cNvGrpSpPr/>
                <p:nvPr/>
              </p:nvGrpSpPr>
              <p:grpSpPr>
                <a:xfrm>
                  <a:off x="9830401" y="2180121"/>
                  <a:ext cx="731071" cy="1326166"/>
                  <a:chOff x="-772683" y="4329325"/>
                  <a:chExt cx="731071" cy="1692900"/>
                </a:xfrm>
              </p:grpSpPr>
              <p:sp>
                <p:nvSpPr>
                  <p:cNvPr id="146" name="Rectangle: Top Corners Rounded 145">
                    <a:extLst>
                      <a:ext uri="{FF2B5EF4-FFF2-40B4-BE49-F238E27FC236}">
                        <a16:creationId xmlns:a16="http://schemas.microsoft.com/office/drawing/2014/main" id="{E92D9551-6E4A-4BD3-8882-FB3F6536676C}"/>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ACCCE26-8B96-430B-B902-9C588DA66123}"/>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39286D45-FE23-49A2-A8DC-05D2001AD541}"/>
                    </a:ext>
                  </a:extLst>
                </p:cNvPr>
                <p:cNvGrpSpPr/>
                <p:nvPr/>
              </p:nvGrpSpPr>
              <p:grpSpPr>
                <a:xfrm>
                  <a:off x="10796950" y="2179890"/>
                  <a:ext cx="731071" cy="1326166"/>
                  <a:chOff x="-772683" y="4329325"/>
                  <a:chExt cx="731071" cy="1692900"/>
                </a:xfrm>
              </p:grpSpPr>
              <p:sp>
                <p:nvSpPr>
                  <p:cNvPr id="144" name="Rectangle: Top Corners Rounded 143">
                    <a:extLst>
                      <a:ext uri="{FF2B5EF4-FFF2-40B4-BE49-F238E27FC236}">
                        <a16:creationId xmlns:a16="http://schemas.microsoft.com/office/drawing/2014/main" id="{8AD7FBE8-96CC-4CDD-A6C7-2CEE2DF53FDD}"/>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E670125-7749-4B16-89F4-A7CA8E694A25}"/>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790BDCDC-D264-4448-A976-E0B44612A2C8}"/>
                    </a:ext>
                  </a:extLst>
                </p:cNvPr>
                <p:cNvGrpSpPr/>
                <p:nvPr/>
              </p:nvGrpSpPr>
              <p:grpSpPr>
                <a:xfrm>
                  <a:off x="9277830" y="1166736"/>
                  <a:ext cx="424922" cy="2344826"/>
                  <a:chOff x="9277830" y="1166736"/>
                  <a:chExt cx="424922" cy="2344826"/>
                </a:xfrm>
              </p:grpSpPr>
              <p:grpSp>
                <p:nvGrpSpPr>
                  <p:cNvPr id="138" name="Group 137">
                    <a:extLst>
                      <a:ext uri="{FF2B5EF4-FFF2-40B4-BE49-F238E27FC236}">
                        <a16:creationId xmlns:a16="http://schemas.microsoft.com/office/drawing/2014/main" id="{89573CA2-D3B6-4ECE-AE44-E73B3F4EDB5E}"/>
                      </a:ext>
                    </a:extLst>
                  </p:cNvPr>
                  <p:cNvGrpSpPr/>
                  <p:nvPr/>
                </p:nvGrpSpPr>
                <p:grpSpPr>
                  <a:xfrm>
                    <a:off x="9277830" y="1497989"/>
                    <a:ext cx="424922" cy="2013573"/>
                    <a:chOff x="2507828" y="1767064"/>
                    <a:chExt cx="424922" cy="214763"/>
                  </a:xfrm>
                </p:grpSpPr>
                <p:sp>
                  <p:nvSpPr>
                    <p:cNvPr id="142" name="Rectangle 141">
                      <a:extLst>
                        <a:ext uri="{FF2B5EF4-FFF2-40B4-BE49-F238E27FC236}">
                          <a16:creationId xmlns:a16="http://schemas.microsoft.com/office/drawing/2014/main" id="{2FB1EC41-22D6-430D-86E5-657CA232B465}"/>
                        </a:ext>
                      </a:extLst>
                    </p:cNvPr>
                    <p:cNvSpPr/>
                    <p:nvPr/>
                  </p:nvSpPr>
                  <p:spPr>
                    <a:xfrm>
                      <a:off x="2507828" y="1767065"/>
                      <a:ext cx="424922"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A16B55B-66B4-40E5-99A1-876BC683E461}"/>
                        </a:ext>
                      </a:extLst>
                    </p:cNvPr>
                    <p:cNvSpPr/>
                    <p:nvPr/>
                  </p:nvSpPr>
                  <p:spPr>
                    <a:xfrm>
                      <a:off x="2709592" y="1767064"/>
                      <a:ext cx="223158"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D8DEF5E0-0889-4E3D-8881-60A6071F53DD}"/>
                      </a:ext>
                    </a:extLst>
                  </p:cNvPr>
                  <p:cNvGrpSpPr/>
                  <p:nvPr/>
                </p:nvGrpSpPr>
                <p:grpSpPr>
                  <a:xfrm>
                    <a:off x="9277830" y="1166736"/>
                    <a:ext cx="424922" cy="407911"/>
                    <a:chOff x="2507828" y="1767064"/>
                    <a:chExt cx="424922" cy="268381"/>
                  </a:xfrm>
                </p:grpSpPr>
                <p:sp>
                  <p:nvSpPr>
                    <p:cNvPr id="140" name="Rectangle 139">
                      <a:extLst>
                        <a:ext uri="{FF2B5EF4-FFF2-40B4-BE49-F238E27FC236}">
                          <a16:creationId xmlns:a16="http://schemas.microsoft.com/office/drawing/2014/main" id="{EA1AE10A-D50B-42FB-97BF-5158D151C434}"/>
                        </a:ext>
                      </a:extLst>
                    </p:cNvPr>
                    <p:cNvSpPr/>
                    <p:nvPr/>
                  </p:nvSpPr>
                  <p:spPr>
                    <a:xfrm>
                      <a:off x="2507828" y="1767065"/>
                      <a:ext cx="424922" cy="268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0C83380-8EF9-4E06-B319-051B72A1DC45}"/>
                        </a:ext>
                      </a:extLst>
                    </p:cNvPr>
                    <p:cNvSpPr/>
                    <p:nvPr/>
                  </p:nvSpPr>
                  <p:spPr>
                    <a:xfrm>
                      <a:off x="2709592" y="1767064"/>
                      <a:ext cx="223158" cy="268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5" name="Rectangle 134">
                  <a:extLst>
                    <a:ext uri="{FF2B5EF4-FFF2-40B4-BE49-F238E27FC236}">
                      <a16:creationId xmlns:a16="http://schemas.microsoft.com/office/drawing/2014/main" id="{FA80D11C-5514-49DC-94C4-B89FA659835A}"/>
                    </a:ext>
                  </a:extLst>
                </p:cNvPr>
                <p:cNvSpPr/>
                <p:nvPr/>
              </p:nvSpPr>
              <p:spPr>
                <a:xfrm>
                  <a:off x="9702752" y="1757176"/>
                  <a:ext cx="1475089"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52CAA635-FF25-4095-8064-81360B13320A}"/>
                    </a:ext>
                  </a:extLst>
                </p:cNvPr>
                <p:cNvSpPr/>
                <p:nvPr/>
              </p:nvSpPr>
              <p:spPr>
                <a:xfrm>
                  <a:off x="10166773" y="1780779"/>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33F5D69-6B34-4592-8435-A33C77880C69}"/>
                    </a:ext>
                  </a:extLst>
                </p:cNvPr>
                <p:cNvSpPr/>
                <p:nvPr/>
              </p:nvSpPr>
              <p:spPr>
                <a:xfrm>
                  <a:off x="11137203" y="1756226"/>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54" name="Group 253">
            <a:extLst>
              <a:ext uri="{FF2B5EF4-FFF2-40B4-BE49-F238E27FC236}">
                <a16:creationId xmlns:a16="http://schemas.microsoft.com/office/drawing/2014/main" id="{716A2051-985D-4999-ABAD-DC4164A9466E}"/>
              </a:ext>
            </a:extLst>
          </p:cNvPr>
          <p:cNvGrpSpPr/>
          <p:nvPr/>
        </p:nvGrpSpPr>
        <p:grpSpPr>
          <a:xfrm>
            <a:off x="4340327" y="2608007"/>
            <a:ext cx="1778716" cy="1224653"/>
            <a:chOff x="9838117" y="3034601"/>
            <a:chExt cx="2324346" cy="1600321"/>
          </a:xfrm>
        </p:grpSpPr>
        <p:grpSp>
          <p:nvGrpSpPr>
            <p:cNvPr id="255" name="Group 254">
              <a:extLst>
                <a:ext uri="{FF2B5EF4-FFF2-40B4-BE49-F238E27FC236}">
                  <a16:creationId xmlns:a16="http://schemas.microsoft.com/office/drawing/2014/main" id="{5DB780FB-7514-425C-897C-5F84D3768676}"/>
                </a:ext>
              </a:extLst>
            </p:cNvPr>
            <p:cNvGrpSpPr/>
            <p:nvPr/>
          </p:nvGrpSpPr>
          <p:grpSpPr>
            <a:xfrm>
              <a:off x="9838117" y="3034601"/>
              <a:ext cx="2324346" cy="1600321"/>
              <a:chOff x="9839517" y="2895698"/>
              <a:chExt cx="4551811" cy="3133938"/>
            </a:xfrm>
          </p:grpSpPr>
          <p:grpSp>
            <p:nvGrpSpPr>
              <p:cNvPr id="260" name="Group 259">
                <a:extLst>
                  <a:ext uri="{FF2B5EF4-FFF2-40B4-BE49-F238E27FC236}">
                    <a16:creationId xmlns:a16="http://schemas.microsoft.com/office/drawing/2014/main" id="{04D9D044-6F9E-4062-A50B-D65F0EBAF3C2}"/>
                  </a:ext>
                </a:extLst>
              </p:cNvPr>
              <p:cNvGrpSpPr/>
              <p:nvPr/>
            </p:nvGrpSpPr>
            <p:grpSpPr>
              <a:xfrm>
                <a:off x="10095620" y="2895698"/>
                <a:ext cx="3288407" cy="2443852"/>
                <a:chOff x="10095620" y="2895698"/>
                <a:chExt cx="3288407" cy="2443852"/>
              </a:xfrm>
            </p:grpSpPr>
            <p:sp>
              <p:nvSpPr>
                <p:cNvPr id="273" name="Trapezoid 272">
                  <a:extLst>
                    <a:ext uri="{FF2B5EF4-FFF2-40B4-BE49-F238E27FC236}">
                      <a16:creationId xmlns:a16="http://schemas.microsoft.com/office/drawing/2014/main" id="{0145F33A-C5C6-434B-87E5-3A00E3C76584}"/>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274" name="Group 273">
                  <a:extLst>
                    <a:ext uri="{FF2B5EF4-FFF2-40B4-BE49-F238E27FC236}">
                      <a16:creationId xmlns:a16="http://schemas.microsoft.com/office/drawing/2014/main" id="{31CAD314-A775-4E03-9E01-746B77B8536E}"/>
                    </a:ext>
                  </a:extLst>
                </p:cNvPr>
                <p:cNvGrpSpPr/>
                <p:nvPr/>
              </p:nvGrpSpPr>
              <p:grpSpPr>
                <a:xfrm>
                  <a:off x="10541428" y="2895698"/>
                  <a:ext cx="1434926" cy="560920"/>
                  <a:chOff x="10541428" y="2895698"/>
                  <a:chExt cx="1434926" cy="560920"/>
                </a:xfrm>
              </p:grpSpPr>
              <p:sp>
                <p:nvSpPr>
                  <p:cNvPr id="286" name="Rectangle: Rounded Corners 285">
                    <a:extLst>
                      <a:ext uri="{FF2B5EF4-FFF2-40B4-BE49-F238E27FC236}">
                        <a16:creationId xmlns:a16="http://schemas.microsoft.com/office/drawing/2014/main" id="{EECC94A9-4602-4976-BDAD-681F33510A1C}"/>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287" name="Freeform: Shape 286">
                    <a:extLst>
                      <a:ext uri="{FF2B5EF4-FFF2-40B4-BE49-F238E27FC236}">
                        <a16:creationId xmlns:a16="http://schemas.microsoft.com/office/drawing/2014/main" id="{60DDFF57-61B2-4C86-A039-413299DF0DB8}"/>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75" name="Group 274">
                  <a:extLst>
                    <a:ext uri="{FF2B5EF4-FFF2-40B4-BE49-F238E27FC236}">
                      <a16:creationId xmlns:a16="http://schemas.microsoft.com/office/drawing/2014/main" id="{EECAA475-094C-40C0-9FE0-B57A86933FA1}"/>
                    </a:ext>
                  </a:extLst>
                </p:cNvPr>
                <p:cNvGrpSpPr/>
                <p:nvPr/>
              </p:nvGrpSpPr>
              <p:grpSpPr>
                <a:xfrm>
                  <a:off x="10226072" y="3384119"/>
                  <a:ext cx="1153558" cy="1269798"/>
                  <a:chOff x="10226072" y="3384119"/>
                  <a:chExt cx="1153558" cy="1269798"/>
                </a:xfrm>
              </p:grpSpPr>
              <p:sp>
                <p:nvSpPr>
                  <p:cNvPr id="284" name="Freeform: Shape 283">
                    <a:extLst>
                      <a:ext uri="{FF2B5EF4-FFF2-40B4-BE49-F238E27FC236}">
                        <a16:creationId xmlns:a16="http://schemas.microsoft.com/office/drawing/2014/main" id="{A57E9033-7159-4211-9072-B06ACFACC95A}"/>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285" name="Freeform: Shape 284">
                    <a:extLst>
                      <a:ext uri="{FF2B5EF4-FFF2-40B4-BE49-F238E27FC236}">
                        <a16:creationId xmlns:a16="http://schemas.microsoft.com/office/drawing/2014/main" id="{A2D5EB21-C7F5-4B65-A168-4AE38550E86D}"/>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76" name="Group 275">
                  <a:extLst>
                    <a:ext uri="{FF2B5EF4-FFF2-40B4-BE49-F238E27FC236}">
                      <a16:creationId xmlns:a16="http://schemas.microsoft.com/office/drawing/2014/main" id="{2E2BF8B4-33F1-4998-87D0-8479D20DD0CF}"/>
                    </a:ext>
                  </a:extLst>
                </p:cNvPr>
                <p:cNvGrpSpPr/>
                <p:nvPr/>
              </p:nvGrpSpPr>
              <p:grpSpPr>
                <a:xfrm rot="5400000">
                  <a:off x="12509125" y="3435921"/>
                  <a:ext cx="989342" cy="760462"/>
                  <a:chOff x="10999279" y="2698471"/>
                  <a:chExt cx="989342" cy="760462"/>
                </a:xfrm>
              </p:grpSpPr>
              <p:sp>
                <p:nvSpPr>
                  <p:cNvPr id="281" name="Freeform: Shape 280">
                    <a:extLst>
                      <a:ext uri="{FF2B5EF4-FFF2-40B4-BE49-F238E27FC236}">
                        <a16:creationId xmlns:a16="http://schemas.microsoft.com/office/drawing/2014/main" id="{276C6BCC-9A4C-4D29-B6B0-ACEAA3688174}"/>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72B1AD35-4865-43E1-AE75-4748333FA00F}"/>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803A6F1-1411-4985-B2BE-3242DC452BD7}"/>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277" name="Group 276">
                  <a:extLst>
                    <a:ext uri="{FF2B5EF4-FFF2-40B4-BE49-F238E27FC236}">
                      <a16:creationId xmlns:a16="http://schemas.microsoft.com/office/drawing/2014/main" id="{86B8B4DA-89C2-4433-815D-781230938081}"/>
                    </a:ext>
                  </a:extLst>
                </p:cNvPr>
                <p:cNvGrpSpPr/>
                <p:nvPr/>
              </p:nvGrpSpPr>
              <p:grpSpPr>
                <a:xfrm>
                  <a:off x="10095620" y="4304882"/>
                  <a:ext cx="1425867" cy="1034668"/>
                  <a:chOff x="10095620" y="4304882"/>
                  <a:chExt cx="1425867" cy="1034668"/>
                </a:xfrm>
              </p:grpSpPr>
              <p:sp>
                <p:nvSpPr>
                  <p:cNvPr id="278" name="Freeform: Shape 277">
                    <a:extLst>
                      <a:ext uri="{FF2B5EF4-FFF2-40B4-BE49-F238E27FC236}">
                        <a16:creationId xmlns:a16="http://schemas.microsoft.com/office/drawing/2014/main" id="{E118341B-6E11-4E1A-A84D-1D5CE21DC201}"/>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EBC68C5D-984D-49CD-AB35-9058C03E0DF9}"/>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B640412-12B7-4BDA-84AA-AE62FB4E588E}"/>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61" name="Group 260">
                <a:extLst>
                  <a:ext uri="{FF2B5EF4-FFF2-40B4-BE49-F238E27FC236}">
                    <a16:creationId xmlns:a16="http://schemas.microsoft.com/office/drawing/2014/main" id="{5782529B-21E1-4268-9811-DA98BFE40550}"/>
                  </a:ext>
                </a:extLst>
              </p:cNvPr>
              <p:cNvGrpSpPr/>
              <p:nvPr/>
            </p:nvGrpSpPr>
            <p:grpSpPr>
              <a:xfrm>
                <a:off x="9839517" y="5316702"/>
                <a:ext cx="4551811" cy="712934"/>
                <a:chOff x="2716823" y="4480799"/>
                <a:chExt cx="5838092" cy="914400"/>
              </a:xfrm>
            </p:grpSpPr>
            <p:grpSp>
              <p:nvGrpSpPr>
                <p:cNvPr id="262" name="Group 261">
                  <a:extLst>
                    <a:ext uri="{FF2B5EF4-FFF2-40B4-BE49-F238E27FC236}">
                      <a16:creationId xmlns:a16="http://schemas.microsoft.com/office/drawing/2014/main" id="{4832BAE4-E8F0-4CCE-99D9-D73EC7BB57F9}"/>
                    </a:ext>
                  </a:extLst>
                </p:cNvPr>
                <p:cNvGrpSpPr/>
                <p:nvPr/>
              </p:nvGrpSpPr>
              <p:grpSpPr>
                <a:xfrm>
                  <a:off x="2716823" y="4480799"/>
                  <a:ext cx="5838092" cy="914400"/>
                  <a:chOff x="175847" y="4480799"/>
                  <a:chExt cx="8801100" cy="914400"/>
                </a:xfrm>
              </p:grpSpPr>
              <p:sp>
                <p:nvSpPr>
                  <p:cNvPr id="271" name="Rectangle: Rounded Corners 270">
                    <a:extLst>
                      <a:ext uri="{FF2B5EF4-FFF2-40B4-BE49-F238E27FC236}">
                        <a16:creationId xmlns:a16="http://schemas.microsoft.com/office/drawing/2014/main" id="{F343750B-ADC1-4BCE-92D8-716E52145D69}"/>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Rounded Corners 271">
                    <a:extLst>
                      <a:ext uri="{FF2B5EF4-FFF2-40B4-BE49-F238E27FC236}">
                        <a16:creationId xmlns:a16="http://schemas.microsoft.com/office/drawing/2014/main" id="{CA63A24A-F153-4D52-BDB2-BB39C39A84D0}"/>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3C0CA3F4-AD24-44A6-A40E-9AD9D5613633}"/>
                    </a:ext>
                  </a:extLst>
                </p:cNvPr>
                <p:cNvGrpSpPr/>
                <p:nvPr/>
              </p:nvGrpSpPr>
              <p:grpSpPr>
                <a:xfrm>
                  <a:off x="2954961" y="4660680"/>
                  <a:ext cx="5376674" cy="563948"/>
                  <a:chOff x="3193903" y="4660680"/>
                  <a:chExt cx="5376674" cy="563948"/>
                </a:xfrm>
              </p:grpSpPr>
              <p:sp>
                <p:nvSpPr>
                  <p:cNvPr id="264" name="Circle: Hollow 263">
                    <a:extLst>
                      <a:ext uri="{FF2B5EF4-FFF2-40B4-BE49-F238E27FC236}">
                        <a16:creationId xmlns:a16="http://schemas.microsoft.com/office/drawing/2014/main" id="{BE7B5044-51CA-4189-9557-17913E054523}"/>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Circle: Hollow 264">
                    <a:extLst>
                      <a:ext uri="{FF2B5EF4-FFF2-40B4-BE49-F238E27FC236}">
                        <a16:creationId xmlns:a16="http://schemas.microsoft.com/office/drawing/2014/main" id="{9C9AAC10-E126-4D03-9373-FE03EF343AFC}"/>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6" name="Circle: Hollow 265">
                    <a:extLst>
                      <a:ext uri="{FF2B5EF4-FFF2-40B4-BE49-F238E27FC236}">
                        <a16:creationId xmlns:a16="http://schemas.microsoft.com/office/drawing/2014/main" id="{6054C422-7019-4AC6-8CC7-8F98F062EC8B}"/>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7" name="Circle: Hollow 266">
                    <a:extLst>
                      <a:ext uri="{FF2B5EF4-FFF2-40B4-BE49-F238E27FC236}">
                        <a16:creationId xmlns:a16="http://schemas.microsoft.com/office/drawing/2014/main" id="{8004DFBA-B377-44FA-8FCA-7CC8EE8EC500}"/>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Circle: Hollow 267">
                    <a:extLst>
                      <a:ext uri="{FF2B5EF4-FFF2-40B4-BE49-F238E27FC236}">
                        <a16:creationId xmlns:a16="http://schemas.microsoft.com/office/drawing/2014/main" id="{863D028E-9E2A-499D-A6A0-89A8893A8092}"/>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9" name="Circle: Hollow 268">
                    <a:extLst>
                      <a:ext uri="{FF2B5EF4-FFF2-40B4-BE49-F238E27FC236}">
                        <a16:creationId xmlns:a16="http://schemas.microsoft.com/office/drawing/2014/main" id="{EBC1E135-D111-4CBD-B94A-23C5BFC151B8}"/>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0" name="Circle: Hollow 269">
                    <a:extLst>
                      <a:ext uri="{FF2B5EF4-FFF2-40B4-BE49-F238E27FC236}">
                        <a16:creationId xmlns:a16="http://schemas.microsoft.com/office/drawing/2014/main" id="{05F00316-689D-4700-916A-231B7FD44EE6}"/>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256" name="Freeform: Shape 255">
              <a:extLst>
                <a:ext uri="{FF2B5EF4-FFF2-40B4-BE49-F238E27FC236}">
                  <a16:creationId xmlns:a16="http://schemas.microsoft.com/office/drawing/2014/main" id="{FC2F3F41-9C39-4DF3-A847-0BFE25E4E40C}"/>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F47A31A-8EF5-4BCA-8A4D-2B6E5FA4038D}"/>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9F16CD2-83B6-4C7E-943A-B0377AE7F1E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299F59-C93D-401A-B4BC-1EFC3F0EA742}"/>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303" name="Group 302">
            <a:extLst>
              <a:ext uri="{FF2B5EF4-FFF2-40B4-BE49-F238E27FC236}">
                <a16:creationId xmlns:a16="http://schemas.microsoft.com/office/drawing/2014/main" id="{13E16E5B-21E3-4906-9CB5-FAAA22088CE5}"/>
              </a:ext>
            </a:extLst>
          </p:cNvPr>
          <p:cNvGrpSpPr/>
          <p:nvPr/>
        </p:nvGrpSpPr>
        <p:grpSpPr>
          <a:xfrm>
            <a:off x="435467" y="4247743"/>
            <a:ext cx="2607729" cy="2192287"/>
            <a:chOff x="588057" y="489291"/>
            <a:chExt cx="7012893" cy="5895657"/>
          </a:xfrm>
        </p:grpSpPr>
        <p:grpSp>
          <p:nvGrpSpPr>
            <p:cNvPr id="304" name="Group 303">
              <a:extLst>
                <a:ext uri="{FF2B5EF4-FFF2-40B4-BE49-F238E27FC236}">
                  <a16:creationId xmlns:a16="http://schemas.microsoft.com/office/drawing/2014/main" id="{B1E95022-401E-4B0A-9D9A-702401634EA0}"/>
                </a:ext>
              </a:extLst>
            </p:cNvPr>
            <p:cNvGrpSpPr/>
            <p:nvPr/>
          </p:nvGrpSpPr>
          <p:grpSpPr>
            <a:xfrm>
              <a:off x="588057" y="489291"/>
              <a:ext cx="7012893" cy="5895657"/>
              <a:chOff x="588057" y="489291"/>
              <a:chExt cx="7012893" cy="5895657"/>
            </a:xfrm>
          </p:grpSpPr>
          <p:sp>
            <p:nvSpPr>
              <p:cNvPr id="311" name="Freeform: Shape 310">
                <a:extLst>
                  <a:ext uri="{FF2B5EF4-FFF2-40B4-BE49-F238E27FC236}">
                    <a16:creationId xmlns:a16="http://schemas.microsoft.com/office/drawing/2014/main" id="{C910B26A-18CF-4058-88B2-C11EFE795B41}"/>
                  </a:ext>
                </a:extLst>
              </p:cNvPr>
              <p:cNvSpPr/>
              <p:nvPr/>
            </p:nvSpPr>
            <p:spPr>
              <a:xfrm>
                <a:off x="588057" y="489291"/>
                <a:ext cx="5731815"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312" name="Freeform: Shape 311">
                <a:extLst>
                  <a:ext uri="{FF2B5EF4-FFF2-40B4-BE49-F238E27FC236}">
                    <a16:creationId xmlns:a16="http://schemas.microsoft.com/office/drawing/2014/main" id="{DC8BCB0E-B925-47DB-82B0-AB8DEC66EAD5}"/>
                  </a:ext>
                </a:extLst>
              </p:cNvPr>
              <p:cNvSpPr/>
              <p:nvPr/>
            </p:nvSpPr>
            <p:spPr>
              <a:xfrm flipH="1">
                <a:off x="1635010" y="971550"/>
                <a:ext cx="5965940" cy="2951634"/>
              </a:xfrm>
              <a:custGeom>
                <a:avLst/>
                <a:gdLst>
                  <a:gd name="connsiteX0" fmla="*/ 5965877 w 5965940"/>
                  <a:gd name="connsiteY0" fmla="*/ 2951052 h 2951634"/>
                  <a:gd name="connsiteX1" fmla="*/ 5965874 w 5965940"/>
                  <a:gd name="connsiteY1" fmla="*/ 2951052 h 2951634"/>
                  <a:gd name="connsiteX2" fmla="*/ 5965877 w 5965940"/>
                  <a:gd name="connsiteY2" fmla="*/ 2951634 h 2951634"/>
                  <a:gd name="connsiteX3" fmla="*/ 2224803 w 5965940"/>
                  <a:gd name="connsiteY3" fmla="*/ 1672633 h 2951634"/>
                  <a:gd name="connsiteX4" fmla="*/ 2252320 w 5965940"/>
                  <a:gd name="connsiteY4" fmla="*/ 1702545 h 2951634"/>
                  <a:gd name="connsiteX5" fmla="*/ 2252320 w 5965940"/>
                  <a:gd name="connsiteY5" fmla="*/ 1866318 h 2951634"/>
                  <a:gd name="connsiteX6" fmla="*/ 2193129 w 5965940"/>
                  <a:gd name="connsiteY6" fmla="*/ 1866318 h 2951634"/>
                  <a:gd name="connsiteX7" fmla="*/ 2193695 w 5965940"/>
                  <a:gd name="connsiteY7" fmla="*/ 1701348 h 2951634"/>
                  <a:gd name="connsiteX8" fmla="*/ 2224803 w 5965940"/>
                  <a:gd name="connsiteY8" fmla="*/ 1672633 h 2951634"/>
                  <a:gd name="connsiteX9" fmla="*/ 2547842 w 5965940"/>
                  <a:gd name="connsiteY9" fmla="*/ 1574524 h 2951634"/>
                  <a:gd name="connsiteX10" fmla="*/ 2572969 w 5965940"/>
                  <a:gd name="connsiteY10" fmla="*/ 1600847 h 2951634"/>
                  <a:gd name="connsiteX11" fmla="*/ 2572969 w 5965940"/>
                  <a:gd name="connsiteY11" fmla="*/ 1671436 h 2951634"/>
                  <a:gd name="connsiteX12" fmla="*/ 2574165 w 5965940"/>
                  <a:gd name="connsiteY12" fmla="*/ 1671436 h 2951634"/>
                  <a:gd name="connsiteX13" fmla="*/ 2574165 w 5965940"/>
                  <a:gd name="connsiteY13" fmla="*/ 1738437 h 2951634"/>
                  <a:gd name="connsiteX14" fmla="*/ 2614844 w 5965940"/>
                  <a:gd name="connsiteY14" fmla="*/ 1777919 h 2951634"/>
                  <a:gd name="connsiteX15" fmla="*/ 2700989 w 5965940"/>
                  <a:gd name="connsiteY15" fmla="*/ 1777919 h 2951634"/>
                  <a:gd name="connsiteX16" fmla="*/ 2727310 w 5965940"/>
                  <a:gd name="connsiteY16" fmla="*/ 1801849 h 2951634"/>
                  <a:gd name="connsiteX17" fmla="*/ 2691417 w 5965940"/>
                  <a:gd name="connsiteY17" fmla="*/ 1856885 h 2951634"/>
                  <a:gd name="connsiteX18" fmla="*/ 2680232 w 5965940"/>
                  <a:gd name="connsiteY18" fmla="*/ 1866318 h 2951634"/>
                  <a:gd name="connsiteX19" fmla="*/ 2525808 w 5965940"/>
                  <a:gd name="connsiteY19" fmla="*/ 1866318 h 2951634"/>
                  <a:gd name="connsiteX20" fmla="*/ 2525112 w 5965940"/>
                  <a:gd name="connsiteY20" fmla="*/ 1599648 h 2951634"/>
                  <a:gd name="connsiteX21" fmla="*/ 2547842 w 5965940"/>
                  <a:gd name="connsiteY21" fmla="*/ 1574524 h 2951634"/>
                  <a:gd name="connsiteX22" fmla="*/ 2607665 w 5965940"/>
                  <a:gd name="connsiteY22" fmla="*/ 1231144 h 2951634"/>
                  <a:gd name="connsiteX23" fmla="*/ 2639969 w 5965940"/>
                  <a:gd name="connsiteY23" fmla="*/ 1264645 h 2951634"/>
                  <a:gd name="connsiteX24" fmla="*/ 2639969 w 5965940"/>
                  <a:gd name="connsiteY24" fmla="*/ 1429754 h 2951634"/>
                  <a:gd name="connsiteX25" fmla="*/ 2641166 w 5965940"/>
                  <a:gd name="connsiteY25" fmla="*/ 1429754 h 2951634"/>
                  <a:gd name="connsiteX26" fmla="*/ 2641166 w 5965940"/>
                  <a:gd name="connsiteY26" fmla="*/ 1592472 h 2951634"/>
                  <a:gd name="connsiteX27" fmla="*/ 2690220 w 5965940"/>
                  <a:gd name="connsiteY27" fmla="*/ 1642722 h 2951634"/>
                  <a:gd name="connsiteX28" fmla="*/ 2727310 w 5965940"/>
                  <a:gd name="connsiteY28" fmla="*/ 1706132 h 2951634"/>
                  <a:gd name="connsiteX29" fmla="*/ 2684237 w 5965940"/>
                  <a:gd name="connsiteY29" fmla="*/ 1731258 h 2951634"/>
                  <a:gd name="connsiteX30" fmla="*/ 2674666 w 5965940"/>
                  <a:gd name="connsiteY30" fmla="*/ 1730063 h 2951634"/>
                  <a:gd name="connsiteX31" fmla="*/ 2619628 w 5965940"/>
                  <a:gd name="connsiteY31" fmla="*/ 1670240 h 2951634"/>
                  <a:gd name="connsiteX32" fmla="*/ 2620827 w 5965940"/>
                  <a:gd name="connsiteY32" fmla="*/ 1556577 h 2951634"/>
                  <a:gd name="connsiteX33" fmla="*/ 2599290 w 5965940"/>
                  <a:gd name="connsiteY33" fmla="*/ 1531453 h 2951634"/>
                  <a:gd name="connsiteX34" fmla="*/ 2583736 w 5965940"/>
                  <a:gd name="connsiteY34" fmla="*/ 1530255 h 2951634"/>
                  <a:gd name="connsiteX35" fmla="*/ 2526306 w 5965940"/>
                  <a:gd name="connsiteY35" fmla="*/ 1468040 h 2951634"/>
                  <a:gd name="connsiteX36" fmla="*/ 2432984 w 5965940"/>
                  <a:gd name="connsiteY36" fmla="*/ 1308912 h 2951634"/>
                  <a:gd name="connsiteX37" fmla="*/ 2417431 w 5965940"/>
                  <a:gd name="connsiteY37" fmla="*/ 1246697 h 2951634"/>
                  <a:gd name="connsiteX38" fmla="*/ 2448538 w 5965940"/>
                  <a:gd name="connsiteY38" fmla="*/ 1231144 h 2951634"/>
                  <a:gd name="connsiteX39" fmla="*/ 2607665 w 5965940"/>
                  <a:gd name="connsiteY39" fmla="*/ 1231144 h 2951634"/>
                  <a:gd name="connsiteX40" fmla="*/ 1542988 w 5965940"/>
                  <a:gd name="connsiteY40" fmla="*/ 1125838 h 2951634"/>
                  <a:gd name="connsiteX41" fmla="*/ 1542988 w 5965940"/>
                  <a:gd name="connsiteY41" fmla="*/ 1264073 h 2951634"/>
                  <a:gd name="connsiteX42" fmla="*/ 1489378 w 5965940"/>
                  <a:gd name="connsiteY42" fmla="*/ 1274897 h 2951634"/>
                  <a:gd name="connsiteX43" fmla="*/ 1383569 w 5965940"/>
                  <a:gd name="connsiteY43" fmla="*/ 1434522 h 2951634"/>
                  <a:gd name="connsiteX44" fmla="*/ 1383569 w 5965940"/>
                  <a:gd name="connsiteY44" fmla="*/ 1866318 h 2951634"/>
                  <a:gd name="connsiteX45" fmla="*/ 1323073 w 5965940"/>
                  <a:gd name="connsiteY45" fmla="*/ 1866318 h 2951634"/>
                  <a:gd name="connsiteX46" fmla="*/ 1323073 w 5965940"/>
                  <a:gd name="connsiteY46" fmla="*/ 1125838 h 2951634"/>
                  <a:gd name="connsiteX47" fmla="*/ 2002911 w 5965940"/>
                  <a:gd name="connsiteY47" fmla="*/ 1125838 h 2951634"/>
                  <a:gd name="connsiteX48" fmla="*/ 2002911 w 5965940"/>
                  <a:gd name="connsiteY48" fmla="*/ 1263591 h 2951634"/>
                  <a:gd name="connsiteX49" fmla="*/ 1947459 w 5965940"/>
                  <a:gd name="connsiteY49" fmla="*/ 1274786 h 2951634"/>
                  <a:gd name="connsiteX50" fmla="*/ 1841653 w 5965940"/>
                  <a:gd name="connsiteY50" fmla="*/ 1434414 h 2951634"/>
                  <a:gd name="connsiteX51" fmla="*/ 1841653 w 5965940"/>
                  <a:gd name="connsiteY51" fmla="*/ 1866318 h 2951634"/>
                  <a:gd name="connsiteX52" fmla="*/ 1730051 w 5965940"/>
                  <a:gd name="connsiteY52" fmla="*/ 1866318 h 2951634"/>
                  <a:gd name="connsiteX53" fmla="*/ 1730052 w 5965940"/>
                  <a:gd name="connsiteY53" fmla="*/ 1434522 h 2951634"/>
                  <a:gd name="connsiteX54" fmla="*/ 1730051 w 5965940"/>
                  <a:gd name="connsiteY54" fmla="*/ 1434519 h 2951634"/>
                  <a:gd name="connsiteX55" fmla="*/ 1730051 w 5965940"/>
                  <a:gd name="connsiteY55" fmla="*/ 1420568 h 2951634"/>
                  <a:gd name="connsiteX56" fmla="*/ 1727234 w 5965940"/>
                  <a:gd name="connsiteY56" fmla="*/ 1420568 h 2951634"/>
                  <a:gd name="connsiteX57" fmla="*/ 1716437 w 5965940"/>
                  <a:gd name="connsiteY57" fmla="*/ 1367090 h 2951634"/>
                  <a:gd name="connsiteX58" fmla="*/ 1608327 w 5965940"/>
                  <a:gd name="connsiteY58" fmla="*/ 1269071 h 2951634"/>
                  <a:gd name="connsiteX59" fmla="*/ 1586325 w 5965940"/>
                  <a:gd name="connsiteY59" fmla="*/ 1265744 h 2951634"/>
                  <a:gd name="connsiteX60" fmla="*/ 1586325 w 5965940"/>
                  <a:gd name="connsiteY60" fmla="*/ 1125838 h 2951634"/>
                  <a:gd name="connsiteX61" fmla="*/ 3907006 w 5965940"/>
                  <a:gd name="connsiteY61" fmla="*/ 0 h 2951634"/>
                  <a:gd name="connsiteX62" fmla="*/ 3732325 w 5965940"/>
                  <a:gd name="connsiteY62" fmla="*/ 0 h 2951634"/>
                  <a:gd name="connsiteX63" fmla="*/ 3654557 w 5965940"/>
                  <a:gd name="connsiteY63" fmla="*/ 1648703 h 2951634"/>
                  <a:gd name="connsiteX64" fmla="*/ 3552858 w 5965940"/>
                  <a:gd name="connsiteY64" fmla="*/ 1652295 h 2951634"/>
                  <a:gd name="connsiteX65" fmla="*/ 3472697 w 5965940"/>
                  <a:gd name="connsiteY65" fmla="*/ 338595 h 2951634"/>
                  <a:gd name="connsiteX66" fmla="*/ 3294425 w 5965940"/>
                  <a:gd name="connsiteY66" fmla="*/ 338595 h 2951634"/>
                  <a:gd name="connsiteX67" fmla="*/ 3217853 w 5965940"/>
                  <a:gd name="connsiteY67" fmla="*/ 1658274 h 2951634"/>
                  <a:gd name="connsiteX68" fmla="*/ 3071887 w 5965940"/>
                  <a:gd name="connsiteY68" fmla="*/ 1665454 h 2951634"/>
                  <a:gd name="connsiteX69" fmla="*/ 3071887 w 5965940"/>
                  <a:gd name="connsiteY69" fmla="*/ 1448897 h 2951634"/>
                  <a:gd name="connsiteX70" fmla="*/ 2998904 w 5965940"/>
                  <a:gd name="connsiteY70" fmla="*/ 1319681 h 2951634"/>
                  <a:gd name="connsiteX71" fmla="*/ 2979760 w 5965940"/>
                  <a:gd name="connsiteY71" fmla="*/ 1301735 h 2951634"/>
                  <a:gd name="connsiteX72" fmla="*/ 2896009 w 5965940"/>
                  <a:gd name="connsiteY72" fmla="*/ 1293360 h 2951634"/>
                  <a:gd name="connsiteX73" fmla="*/ 2854133 w 5965940"/>
                  <a:gd name="connsiteY73" fmla="*/ 1331645 h 2951634"/>
                  <a:gd name="connsiteX74" fmla="*/ 2800293 w 5965940"/>
                  <a:gd name="connsiteY74" fmla="*/ 1433343 h 2951634"/>
                  <a:gd name="connsiteX75" fmla="*/ 2762007 w 5965940"/>
                  <a:gd name="connsiteY75" fmla="*/ 1468040 h 2951634"/>
                  <a:gd name="connsiteX76" fmla="*/ 2726114 w 5965940"/>
                  <a:gd name="connsiteY76" fmla="*/ 1503935 h 2951634"/>
                  <a:gd name="connsiteX77" fmla="*/ 2726114 w 5965940"/>
                  <a:gd name="connsiteY77" fmla="*/ 1562559 h 2951634"/>
                  <a:gd name="connsiteX78" fmla="*/ 2715346 w 5965940"/>
                  <a:gd name="connsiteY78" fmla="*/ 1581703 h 2951634"/>
                  <a:gd name="connsiteX79" fmla="*/ 2702184 w 5965940"/>
                  <a:gd name="connsiteY79" fmla="*/ 1561362 h 2951634"/>
                  <a:gd name="connsiteX80" fmla="*/ 2698595 w 5965940"/>
                  <a:gd name="connsiteY80" fmla="*/ 1466843 h 2951634"/>
                  <a:gd name="connsiteX81" fmla="*/ 2698595 w 5965940"/>
                  <a:gd name="connsiteY81" fmla="*/ 1215590 h 2951634"/>
                  <a:gd name="connsiteX82" fmla="*/ 2661505 w 5965940"/>
                  <a:gd name="connsiteY82" fmla="*/ 1173716 h 2951634"/>
                  <a:gd name="connsiteX83" fmla="*/ 2388716 w 5965940"/>
                  <a:gd name="connsiteY83" fmla="*/ 1173716 h 2951634"/>
                  <a:gd name="connsiteX84" fmla="*/ 2356411 w 5965940"/>
                  <a:gd name="connsiteY84" fmla="*/ 1208411 h 2951634"/>
                  <a:gd name="connsiteX85" fmla="*/ 2357608 w 5965940"/>
                  <a:gd name="connsiteY85" fmla="*/ 1273020 h 2951634"/>
                  <a:gd name="connsiteX86" fmla="*/ 2328893 w 5965940"/>
                  <a:gd name="connsiteY86" fmla="*/ 1319681 h 2951634"/>
                  <a:gd name="connsiteX87" fmla="*/ 2253518 w 5965940"/>
                  <a:gd name="connsiteY87" fmla="*/ 1439325 h 2951634"/>
                  <a:gd name="connsiteX88" fmla="*/ 2253518 w 5965940"/>
                  <a:gd name="connsiteY88" fmla="*/ 1555380 h 2951634"/>
                  <a:gd name="connsiteX89" fmla="*/ 2192497 w 5965940"/>
                  <a:gd name="connsiteY89" fmla="*/ 1615203 h 2951634"/>
                  <a:gd name="connsiteX90" fmla="*/ 2188133 w 5965940"/>
                  <a:gd name="connsiteY90" fmla="*/ 1615952 h 2951634"/>
                  <a:gd name="connsiteX91" fmla="*/ 2188133 w 5965940"/>
                  <a:gd name="connsiteY91" fmla="*/ 1434414 h 2951634"/>
                  <a:gd name="connsiteX92" fmla="*/ 2188133 w 5965940"/>
                  <a:gd name="connsiteY92" fmla="*/ 1434408 h 2951634"/>
                  <a:gd name="connsiteX93" fmla="*/ 2188133 w 5965940"/>
                  <a:gd name="connsiteY93" fmla="*/ 1420459 h 2951634"/>
                  <a:gd name="connsiteX94" fmla="*/ 2186024 w 5965940"/>
                  <a:gd name="connsiteY94" fmla="*/ 1420459 h 2951634"/>
                  <a:gd name="connsiteX95" fmla="*/ 2180346 w 5965940"/>
                  <a:gd name="connsiteY95" fmla="*/ 1382898 h 2951634"/>
                  <a:gd name="connsiteX96" fmla="*/ 2082327 w 5965940"/>
                  <a:gd name="connsiteY96" fmla="*/ 1274786 h 2951634"/>
                  <a:gd name="connsiteX97" fmla="*/ 2046247 w 5965940"/>
                  <a:gd name="connsiteY97" fmla="*/ 1267503 h 2951634"/>
                  <a:gd name="connsiteX98" fmla="*/ 2046247 w 5965940"/>
                  <a:gd name="connsiteY98" fmla="*/ 1060383 h 2951634"/>
                  <a:gd name="connsiteX99" fmla="*/ 2002911 w 5965940"/>
                  <a:gd name="connsiteY99" fmla="*/ 1060383 h 2951634"/>
                  <a:gd name="connsiteX100" fmla="*/ 2002911 w 5965940"/>
                  <a:gd name="connsiteY100" fmla="*/ 1060832 h 2951634"/>
                  <a:gd name="connsiteX101" fmla="*/ 1323073 w 5965940"/>
                  <a:gd name="connsiteY101" fmla="*/ 1060832 h 2951634"/>
                  <a:gd name="connsiteX102" fmla="*/ 1323073 w 5965940"/>
                  <a:gd name="connsiteY102" fmla="*/ 974326 h 2951634"/>
                  <a:gd name="connsiteX103" fmla="*/ 1323073 w 5965940"/>
                  <a:gd name="connsiteY103" fmla="*/ 938000 h 2951634"/>
                  <a:gd name="connsiteX104" fmla="*/ 1323073 w 5965940"/>
                  <a:gd name="connsiteY104" fmla="*/ 937995 h 2951634"/>
                  <a:gd name="connsiteX105" fmla="*/ 1323073 w 5965940"/>
                  <a:gd name="connsiteY105" fmla="*/ 781004 h 2951634"/>
                  <a:gd name="connsiteX106" fmla="*/ 1323073 w 5965940"/>
                  <a:gd name="connsiteY106" fmla="*/ 781003 h 2951634"/>
                  <a:gd name="connsiteX107" fmla="*/ 1217309 w 5965940"/>
                  <a:gd name="connsiteY107" fmla="*/ 781003 h 2951634"/>
                  <a:gd name="connsiteX108" fmla="*/ 1217309 w 5965940"/>
                  <a:gd name="connsiteY108" fmla="*/ 781004 h 2951634"/>
                  <a:gd name="connsiteX109" fmla="*/ 1121686 w 5965940"/>
                  <a:gd name="connsiteY109" fmla="*/ 781004 h 2951634"/>
                  <a:gd name="connsiteX110" fmla="*/ 1121686 w 5965940"/>
                  <a:gd name="connsiteY110" fmla="*/ 938000 h 2951634"/>
                  <a:gd name="connsiteX111" fmla="*/ 1121686 w 5965940"/>
                  <a:gd name="connsiteY111" fmla="*/ 974326 h 2951634"/>
                  <a:gd name="connsiteX112" fmla="*/ 1121686 w 5965940"/>
                  <a:gd name="connsiteY112" fmla="*/ 1866318 h 2951634"/>
                  <a:gd name="connsiteX113" fmla="*/ 1025040 w 5965940"/>
                  <a:gd name="connsiteY113" fmla="*/ 1866318 h 2951634"/>
                  <a:gd name="connsiteX114" fmla="*/ 1025040 w 5965940"/>
                  <a:gd name="connsiteY114" fmla="*/ 1777911 h 2951634"/>
                  <a:gd name="connsiteX115" fmla="*/ 1025040 w 5965940"/>
                  <a:gd name="connsiteY115" fmla="*/ 1776407 h 2951634"/>
                  <a:gd name="connsiteX116" fmla="*/ 904032 w 5965940"/>
                  <a:gd name="connsiteY116" fmla="*/ 1776407 h 2951634"/>
                  <a:gd name="connsiteX117" fmla="*/ 904032 w 5965940"/>
                  <a:gd name="connsiteY117" fmla="*/ 1132629 h 2951634"/>
                  <a:gd name="connsiteX118" fmla="*/ 904032 w 5965940"/>
                  <a:gd name="connsiteY118" fmla="*/ 1132626 h 2951634"/>
                  <a:gd name="connsiteX119" fmla="*/ 904031 w 5965940"/>
                  <a:gd name="connsiteY119" fmla="*/ 1132626 h 2951634"/>
                  <a:gd name="connsiteX120" fmla="*/ 904031 w 5965940"/>
                  <a:gd name="connsiteY120" fmla="*/ 974323 h 2951634"/>
                  <a:gd name="connsiteX121" fmla="*/ 904030 w 5965940"/>
                  <a:gd name="connsiteY121" fmla="*/ 974323 h 2951634"/>
                  <a:gd name="connsiteX122" fmla="*/ 752351 w 5965940"/>
                  <a:gd name="connsiteY122" fmla="*/ 974323 h 2951634"/>
                  <a:gd name="connsiteX123" fmla="*/ 600673 w 5965940"/>
                  <a:gd name="connsiteY123" fmla="*/ 974323 h 2951634"/>
                  <a:gd name="connsiteX124" fmla="*/ 600673 w 5965940"/>
                  <a:gd name="connsiteY124" fmla="*/ 1147341 h 2951634"/>
                  <a:gd name="connsiteX125" fmla="*/ 600674 w 5965940"/>
                  <a:gd name="connsiteY125" fmla="*/ 1147341 h 2951634"/>
                  <a:gd name="connsiteX126" fmla="*/ 600674 w 5965940"/>
                  <a:gd name="connsiteY126" fmla="*/ 1778187 h 2951634"/>
                  <a:gd name="connsiteX127" fmla="*/ 505978 w 5965940"/>
                  <a:gd name="connsiteY127" fmla="*/ 1778187 h 2951634"/>
                  <a:gd name="connsiteX128" fmla="*/ 505978 w 5965940"/>
                  <a:gd name="connsiteY128" fmla="*/ 1775522 h 2951634"/>
                  <a:gd name="connsiteX129" fmla="*/ 505978 w 5965940"/>
                  <a:gd name="connsiteY129" fmla="*/ 1450932 h 2951634"/>
                  <a:gd name="connsiteX130" fmla="*/ 0 w 5965940"/>
                  <a:gd name="connsiteY130" fmla="*/ 1750841 h 2951634"/>
                  <a:gd name="connsiteX131" fmla="*/ 0 w 5965940"/>
                  <a:gd name="connsiteY131" fmla="*/ 2951634 h 2951634"/>
                  <a:gd name="connsiteX132" fmla="*/ 505978 w 5965940"/>
                  <a:gd name="connsiteY132" fmla="*/ 2951634 h 2951634"/>
                  <a:gd name="connsiteX133" fmla="*/ 1339431 w 5965940"/>
                  <a:gd name="connsiteY133" fmla="*/ 2951634 h 2951634"/>
                  <a:gd name="connsiteX134" fmla="*/ 3384619 w 5965940"/>
                  <a:gd name="connsiteY134" fmla="*/ 2951634 h 2951634"/>
                  <a:gd name="connsiteX135" fmla="*/ 4172617 w 5965940"/>
                  <a:gd name="connsiteY135" fmla="*/ 2951634 h 2951634"/>
                  <a:gd name="connsiteX136" fmla="*/ 4172620 w 5965940"/>
                  <a:gd name="connsiteY136" fmla="*/ 2951052 h 2951634"/>
                  <a:gd name="connsiteX137" fmla="*/ 5965874 w 5965940"/>
                  <a:gd name="connsiteY137" fmla="*/ 2951052 h 2951634"/>
                  <a:gd name="connsiteX138" fmla="*/ 5965208 w 5965940"/>
                  <a:gd name="connsiteY138" fmla="*/ 2865948 h 2951634"/>
                  <a:gd name="connsiteX139" fmla="*/ 5965877 w 5965940"/>
                  <a:gd name="connsiteY139" fmla="*/ 2857204 h 2951634"/>
                  <a:gd name="connsiteX140" fmla="*/ 5965877 w 5965940"/>
                  <a:gd name="connsiteY140" fmla="*/ 2309858 h 2951634"/>
                  <a:gd name="connsiteX141" fmla="*/ 5965877 w 5965940"/>
                  <a:gd name="connsiteY141" fmla="*/ 2302863 h 2951634"/>
                  <a:gd name="connsiteX142" fmla="*/ 5953806 w 5965940"/>
                  <a:gd name="connsiteY142" fmla="*/ 2292370 h 2951634"/>
                  <a:gd name="connsiteX143" fmla="*/ 5924966 w 5965940"/>
                  <a:gd name="connsiteY143" fmla="*/ 2291786 h 2951634"/>
                  <a:gd name="connsiteX144" fmla="*/ 5924295 w 5965940"/>
                  <a:gd name="connsiteY144" fmla="*/ 2167629 h 2951634"/>
                  <a:gd name="connsiteX145" fmla="*/ 5890762 w 5965940"/>
                  <a:gd name="connsiteY145" fmla="*/ 2132072 h 2951634"/>
                  <a:gd name="connsiteX146" fmla="*/ 5879361 w 5965940"/>
                  <a:gd name="connsiteY146" fmla="*/ 2127993 h 2951634"/>
                  <a:gd name="connsiteX147" fmla="*/ 5849180 w 5965940"/>
                  <a:gd name="connsiteY147" fmla="*/ 2055714 h 2951634"/>
                  <a:gd name="connsiteX148" fmla="*/ 5363604 w 5965940"/>
                  <a:gd name="connsiteY148" fmla="*/ 1753185 h 2951634"/>
                  <a:gd name="connsiteX149" fmla="*/ 5137584 w 5965940"/>
                  <a:gd name="connsiteY149" fmla="*/ 1770090 h 2951634"/>
                  <a:gd name="connsiteX150" fmla="*/ 5126181 w 5965940"/>
                  <a:gd name="connsiteY150" fmla="*/ 1763096 h 2951634"/>
                  <a:gd name="connsiteX151" fmla="*/ 5126181 w 5965940"/>
                  <a:gd name="connsiteY151" fmla="*/ 1746774 h 2951634"/>
                  <a:gd name="connsiteX152" fmla="*/ 5126181 w 5965940"/>
                  <a:gd name="connsiteY152" fmla="*/ 1209917 h 2951634"/>
                  <a:gd name="connsiteX153" fmla="*/ 4964547 w 5965940"/>
                  <a:gd name="connsiteY153" fmla="*/ 1075267 h 2951634"/>
                  <a:gd name="connsiteX154" fmla="*/ 4935706 w 5965940"/>
                  <a:gd name="connsiteY154" fmla="*/ 1075848 h 2951634"/>
                  <a:gd name="connsiteX155" fmla="*/ 4798887 w 5965940"/>
                  <a:gd name="connsiteY155" fmla="*/ 1216330 h 2951634"/>
                  <a:gd name="connsiteX156" fmla="*/ 4798887 w 5965940"/>
                  <a:gd name="connsiteY156" fmla="*/ 1364968 h 2951634"/>
                  <a:gd name="connsiteX157" fmla="*/ 4798887 w 5965940"/>
                  <a:gd name="connsiteY157" fmla="*/ 1968276 h 2951634"/>
                  <a:gd name="connsiteX158" fmla="*/ 4788156 w 5965940"/>
                  <a:gd name="connsiteY158" fmla="*/ 2002086 h 2951634"/>
                  <a:gd name="connsiteX159" fmla="*/ 4745232 w 5965940"/>
                  <a:gd name="connsiteY159" fmla="*/ 2077280 h 2951634"/>
                  <a:gd name="connsiteX160" fmla="*/ 4738526 w 5965940"/>
                  <a:gd name="connsiteY160" fmla="*/ 2056877 h 2951634"/>
                  <a:gd name="connsiteX161" fmla="*/ 4738526 w 5965940"/>
                  <a:gd name="connsiteY161" fmla="*/ 1648846 h 2951634"/>
                  <a:gd name="connsiteX162" fmla="*/ 4738526 w 5965940"/>
                  <a:gd name="connsiteY162" fmla="*/ 1210501 h 2951634"/>
                  <a:gd name="connsiteX163" fmla="*/ 4576891 w 5965940"/>
                  <a:gd name="connsiteY163" fmla="*/ 1075848 h 2951634"/>
                  <a:gd name="connsiteX164" fmla="*/ 4411904 w 5965940"/>
                  <a:gd name="connsiteY164" fmla="*/ 1200591 h 2951634"/>
                  <a:gd name="connsiteX165" fmla="*/ 4410563 w 5965940"/>
                  <a:gd name="connsiteY165" fmla="*/ 1211083 h 2951634"/>
                  <a:gd name="connsiteX166" fmla="*/ 4410563 w 5965940"/>
                  <a:gd name="connsiteY166" fmla="*/ 1786995 h 2951634"/>
                  <a:gd name="connsiteX167" fmla="*/ 4411231 w 5965940"/>
                  <a:gd name="connsiteY167" fmla="*/ 1787577 h 2951634"/>
                  <a:gd name="connsiteX168" fmla="*/ 4408550 w 5965940"/>
                  <a:gd name="connsiteY168" fmla="*/ 1787577 h 2951634"/>
                  <a:gd name="connsiteX169" fmla="*/ 4409220 w 5965940"/>
                  <a:gd name="connsiteY169" fmla="*/ 1762513 h 2951634"/>
                  <a:gd name="connsiteX170" fmla="*/ 4409220 w 5965940"/>
                  <a:gd name="connsiteY170" fmla="*/ 1225656 h 2951634"/>
                  <a:gd name="connsiteX171" fmla="*/ 4408550 w 5965940"/>
                  <a:gd name="connsiteY171" fmla="*/ 1200591 h 2951634"/>
                  <a:gd name="connsiteX172" fmla="*/ 4405197 w 5965940"/>
                  <a:gd name="connsiteY172" fmla="*/ 1221575 h 2951634"/>
                  <a:gd name="connsiteX173" fmla="*/ 4405197 w 5965940"/>
                  <a:gd name="connsiteY173" fmla="*/ 1423843 h 2951634"/>
                  <a:gd name="connsiteX174" fmla="*/ 4405197 w 5965940"/>
                  <a:gd name="connsiteY174" fmla="*/ 1767758 h 2951634"/>
                  <a:gd name="connsiteX175" fmla="*/ 4387758 w 5965940"/>
                  <a:gd name="connsiteY175" fmla="*/ 1785246 h 2951634"/>
                  <a:gd name="connsiteX176" fmla="*/ 4176908 w 5965940"/>
                  <a:gd name="connsiteY176" fmla="*/ 1785246 h 2951634"/>
                  <a:gd name="connsiteX177" fmla="*/ 4177402 w 5965940"/>
                  <a:gd name="connsiteY177" fmla="*/ 1651098 h 2951634"/>
                  <a:gd name="connsiteX178" fmla="*/ 3987168 w 5965940"/>
                  <a:gd name="connsiteY178" fmla="*/ 1647507 h 295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965940" h="2951634">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accent2"/>
              </a:solidFill>
              <a:ln w="3651" cap="flat">
                <a:noFill/>
                <a:prstDash val="solid"/>
                <a:miter/>
              </a:ln>
            </p:spPr>
            <p:txBody>
              <a:bodyPr wrap="square" rtlCol="0" anchor="ctr">
                <a:noAutofit/>
              </a:bodyPr>
              <a:lstStyle/>
              <a:p>
                <a:endParaRPr lang="en-US"/>
              </a:p>
            </p:txBody>
          </p:sp>
        </p:grpSp>
        <p:sp>
          <p:nvSpPr>
            <p:cNvPr id="305" name="TextBox 304">
              <a:extLst>
                <a:ext uri="{FF2B5EF4-FFF2-40B4-BE49-F238E27FC236}">
                  <a16:creationId xmlns:a16="http://schemas.microsoft.com/office/drawing/2014/main" id="{92D8A039-2B79-4415-92C3-009051504ED5}"/>
                </a:ext>
              </a:extLst>
            </p:cNvPr>
            <p:cNvSpPr txBox="1"/>
            <p:nvPr/>
          </p:nvSpPr>
          <p:spPr>
            <a:xfrm>
              <a:off x="2611792" y="3143965"/>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306" name="Group 305">
              <a:extLst>
                <a:ext uri="{FF2B5EF4-FFF2-40B4-BE49-F238E27FC236}">
                  <a16:creationId xmlns:a16="http://schemas.microsoft.com/office/drawing/2014/main" id="{3E6E3DBE-AE77-4D74-BCFB-D2BFB615AC6F}"/>
                </a:ext>
              </a:extLst>
            </p:cNvPr>
            <p:cNvGrpSpPr/>
            <p:nvPr/>
          </p:nvGrpSpPr>
          <p:grpSpPr>
            <a:xfrm>
              <a:off x="2611792" y="4093022"/>
              <a:ext cx="1936189" cy="843861"/>
              <a:chOff x="5715609" y="2581248"/>
              <a:chExt cx="1274355" cy="555410"/>
            </a:xfrm>
            <a:solidFill>
              <a:schemeClr val="bg1"/>
            </a:solidFill>
          </p:grpSpPr>
          <p:sp>
            <p:nvSpPr>
              <p:cNvPr id="307" name="TextBox 306">
                <a:extLst>
                  <a:ext uri="{FF2B5EF4-FFF2-40B4-BE49-F238E27FC236}">
                    <a16:creationId xmlns:a16="http://schemas.microsoft.com/office/drawing/2014/main" id="{26B29E39-A902-4220-92C2-D83FCF100D84}"/>
                  </a:ext>
                </a:extLst>
              </p:cNvPr>
              <p:cNvSpPr txBox="1"/>
              <p:nvPr/>
            </p:nvSpPr>
            <p:spPr>
              <a:xfrm>
                <a:off x="5715609" y="2581248"/>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2"/>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308" name="Group 307">
                <a:extLst>
                  <a:ext uri="{FF2B5EF4-FFF2-40B4-BE49-F238E27FC236}">
                    <a16:creationId xmlns:a16="http://schemas.microsoft.com/office/drawing/2014/main" id="{C31A72DE-E443-4BEA-875E-5F37BCE301C7}"/>
                  </a:ext>
                </a:extLst>
              </p:cNvPr>
              <p:cNvGrpSpPr/>
              <p:nvPr/>
            </p:nvGrpSpPr>
            <p:grpSpPr>
              <a:xfrm>
                <a:off x="6433482" y="2581248"/>
                <a:ext cx="556482" cy="555410"/>
                <a:chOff x="7167947" y="1624190"/>
                <a:chExt cx="2677920" cy="2672764"/>
              </a:xfrm>
              <a:grpFill/>
            </p:grpSpPr>
            <p:sp>
              <p:nvSpPr>
                <p:cNvPr id="309" name="Freeform: Shape 308">
                  <a:extLst>
                    <a:ext uri="{FF2B5EF4-FFF2-40B4-BE49-F238E27FC236}">
                      <a16:creationId xmlns:a16="http://schemas.microsoft.com/office/drawing/2014/main" id="{B7FB191B-820B-4BC0-8907-9015F0A6B4E8}"/>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1270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94E1CA-0729-4560-8A3B-8E9C24003B29}"/>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accent2"/>
                </a:solidFill>
                <a:ln w="12700" cap="flat">
                  <a:noFill/>
                  <a:prstDash val="solid"/>
                  <a:miter/>
                </a:ln>
              </p:spPr>
              <p:txBody>
                <a:bodyPr rtlCol="0" anchor="ctr"/>
                <a:lstStyle/>
                <a:p>
                  <a:endParaRPr lang="en-US" dirty="0"/>
                </a:p>
              </p:txBody>
            </p:sp>
          </p:grpSp>
        </p:grpSp>
      </p:grpSp>
      <p:grpSp>
        <p:nvGrpSpPr>
          <p:cNvPr id="315" name="Group 314">
            <a:extLst>
              <a:ext uri="{FF2B5EF4-FFF2-40B4-BE49-F238E27FC236}">
                <a16:creationId xmlns:a16="http://schemas.microsoft.com/office/drawing/2014/main" id="{7128BFF9-239C-4083-BD4D-4589EA767948}"/>
              </a:ext>
            </a:extLst>
          </p:cNvPr>
          <p:cNvGrpSpPr/>
          <p:nvPr/>
        </p:nvGrpSpPr>
        <p:grpSpPr>
          <a:xfrm>
            <a:off x="6373501" y="3099243"/>
            <a:ext cx="1629756" cy="690217"/>
            <a:chOff x="113572" y="3059144"/>
            <a:chExt cx="2324346" cy="984385"/>
          </a:xfrm>
          <a:solidFill>
            <a:schemeClr val="accent2"/>
          </a:solidFill>
        </p:grpSpPr>
        <p:sp>
          <p:nvSpPr>
            <p:cNvPr id="316" name="Freeform: Shape 315">
              <a:extLst>
                <a:ext uri="{FF2B5EF4-FFF2-40B4-BE49-F238E27FC236}">
                  <a16:creationId xmlns:a16="http://schemas.microsoft.com/office/drawing/2014/main" id="{B32E7952-747B-4EE8-AB75-183B05DC8F60}"/>
                </a:ext>
              </a:extLst>
            </p:cNvPr>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25DDEB1-DFDE-46A0-A0DC-FDB51074AB49}"/>
                </a:ext>
              </a:extLst>
            </p:cNvPr>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18" name="Group 317">
            <a:extLst>
              <a:ext uri="{FF2B5EF4-FFF2-40B4-BE49-F238E27FC236}">
                <a16:creationId xmlns:a16="http://schemas.microsoft.com/office/drawing/2014/main" id="{F9236A37-155E-4EAD-BFDE-9FCD0CCCF938}"/>
              </a:ext>
            </a:extLst>
          </p:cNvPr>
          <p:cNvGrpSpPr/>
          <p:nvPr/>
        </p:nvGrpSpPr>
        <p:grpSpPr>
          <a:xfrm>
            <a:off x="8213618" y="2809067"/>
            <a:ext cx="1549013" cy="1009301"/>
            <a:chOff x="9418332" y="2951963"/>
            <a:chExt cx="1418527" cy="924278"/>
          </a:xfrm>
          <a:solidFill>
            <a:schemeClr val="accent2"/>
          </a:solidFill>
        </p:grpSpPr>
        <p:grpSp>
          <p:nvGrpSpPr>
            <p:cNvPr id="319" name="Group 318">
              <a:extLst>
                <a:ext uri="{FF2B5EF4-FFF2-40B4-BE49-F238E27FC236}">
                  <a16:creationId xmlns:a16="http://schemas.microsoft.com/office/drawing/2014/main" id="{A6BC5F90-3269-468C-B5BE-0A4FF029D6D7}"/>
                </a:ext>
              </a:extLst>
            </p:cNvPr>
            <p:cNvGrpSpPr/>
            <p:nvPr/>
          </p:nvGrpSpPr>
          <p:grpSpPr>
            <a:xfrm>
              <a:off x="9418332" y="2965177"/>
              <a:ext cx="1377929" cy="911064"/>
              <a:chOff x="9418332" y="2965177"/>
              <a:chExt cx="1377929" cy="911064"/>
            </a:xfrm>
            <a:grpFill/>
          </p:grpSpPr>
          <p:grpSp>
            <p:nvGrpSpPr>
              <p:cNvPr id="321" name="Group 320">
                <a:extLst>
                  <a:ext uri="{FF2B5EF4-FFF2-40B4-BE49-F238E27FC236}">
                    <a16:creationId xmlns:a16="http://schemas.microsoft.com/office/drawing/2014/main" id="{BC7E6FDF-D630-4AE0-B3DF-210DE0441231}"/>
                  </a:ext>
                </a:extLst>
              </p:cNvPr>
              <p:cNvGrpSpPr/>
              <p:nvPr/>
            </p:nvGrpSpPr>
            <p:grpSpPr>
              <a:xfrm>
                <a:off x="9418332" y="2965177"/>
                <a:ext cx="1377929" cy="911064"/>
                <a:chOff x="330241" y="1526834"/>
                <a:chExt cx="2145289" cy="1418430"/>
              </a:xfrm>
              <a:grpFill/>
            </p:grpSpPr>
            <p:sp>
              <p:nvSpPr>
                <p:cNvPr id="325" name="Freeform: Shape 324">
                  <a:extLst>
                    <a:ext uri="{FF2B5EF4-FFF2-40B4-BE49-F238E27FC236}">
                      <a16:creationId xmlns:a16="http://schemas.microsoft.com/office/drawing/2014/main" id="{27B56950-7918-4EB6-A790-AF0F50FEEC08}"/>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6" name="Freeform: Shape 325">
                  <a:extLst>
                    <a:ext uri="{FF2B5EF4-FFF2-40B4-BE49-F238E27FC236}">
                      <a16:creationId xmlns:a16="http://schemas.microsoft.com/office/drawing/2014/main" id="{9C06083B-05AE-4877-BC02-28545BE61A3D}"/>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322" name="Freeform: Shape 321">
                <a:extLst>
                  <a:ext uri="{FF2B5EF4-FFF2-40B4-BE49-F238E27FC236}">
                    <a16:creationId xmlns:a16="http://schemas.microsoft.com/office/drawing/2014/main" id="{9FAC3DD2-EA13-492E-BB56-960EF5A8706C}"/>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Freeform: Shape 322">
                <a:extLst>
                  <a:ext uri="{FF2B5EF4-FFF2-40B4-BE49-F238E27FC236}">
                    <a16:creationId xmlns:a16="http://schemas.microsoft.com/office/drawing/2014/main" id="{8394B7E9-C48A-4DD5-90D3-41D7473BCDFE}"/>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Freeform: Shape 323">
                <a:extLst>
                  <a:ext uri="{FF2B5EF4-FFF2-40B4-BE49-F238E27FC236}">
                    <a16:creationId xmlns:a16="http://schemas.microsoft.com/office/drawing/2014/main" id="{A27387D7-8D13-4B52-BF65-B19FB0833265}"/>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Freeform: Shape 319">
              <a:extLst>
                <a:ext uri="{FF2B5EF4-FFF2-40B4-BE49-F238E27FC236}">
                  <a16:creationId xmlns:a16="http://schemas.microsoft.com/office/drawing/2014/main" id="{A42CB17B-A026-4FFA-A761-87C6B1D40317}"/>
                </a:ext>
              </a:extLst>
            </p:cNvPr>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 name="Group 326">
            <a:extLst>
              <a:ext uri="{FF2B5EF4-FFF2-40B4-BE49-F238E27FC236}">
                <a16:creationId xmlns:a16="http://schemas.microsoft.com/office/drawing/2014/main" id="{28377B6D-30E2-4335-9A77-DE8B0430C526}"/>
              </a:ext>
            </a:extLst>
          </p:cNvPr>
          <p:cNvGrpSpPr/>
          <p:nvPr/>
        </p:nvGrpSpPr>
        <p:grpSpPr>
          <a:xfrm>
            <a:off x="802481" y="831196"/>
            <a:ext cx="1928893" cy="1436399"/>
            <a:chOff x="970334" y="886028"/>
            <a:chExt cx="8012348" cy="5966596"/>
          </a:xfrm>
          <a:solidFill>
            <a:schemeClr val="accent3"/>
          </a:solidFill>
        </p:grpSpPr>
        <p:sp>
          <p:nvSpPr>
            <p:cNvPr id="328" name="Freeform: Shape 327">
              <a:extLst>
                <a:ext uri="{FF2B5EF4-FFF2-40B4-BE49-F238E27FC236}">
                  <a16:creationId xmlns:a16="http://schemas.microsoft.com/office/drawing/2014/main" id="{74B27482-05D0-4763-A612-51B975DF8C4D}"/>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2D04430-4932-404E-A6F7-FA8F31683B73}"/>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6124674-B752-4B9A-AC01-4A3388AC1836}"/>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77CB92F-D85B-41E7-B7C4-7DB583D5EC52}"/>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grpSp>
        <p:nvGrpSpPr>
          <p:cNvPr id="332" name="Group 331">
            <a:extLst>
              <a:ext uri="{FF2B5EF4-FFF2-40B4-BE49-F238E27FC236}">
                <a16:creationId xmlns:a16="http://schemas.microsoft.com/office/drawing/2014/main" id="{EDDD062B-16CC-4826-8482-61D2471C75EB}"/>
              </a:ext>
            </a:extLst>
          </p:cNvPr>
          <p:cNvGrpSpPr/>
          <p:nvPr/>
        </p:nvGrpSpPr>
        <p:grpSpPr>
          <a:xfrm>
            <a:off x="3241198" y="1048739"/>
            <a:ext cx="1134736" cy="1354362"/>
            <a:chOff x="3570" y="619306"/>
            <a:chExt cx="4703649" cy="5614032"/>
          </a:xfrm>
        </p:grpSpPr>
        <p:sp>
          <p:nvSpPr>
            <p:cNvPr id="333" name="Freeform: Shape 332">
              <a:extLst>
                <a:ext uri="{FF2B5EF4-FFF2-40B4-BE49-F238E27FC236}">
                  <a16:creationId xmlns:a16="http://schemas.microsoft.com/office/drawing/2014/main" id="{5DBB3D16-ADC0-44BC-9DC3-7F09D2D38BEB}"/>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rgbClr val="000000"/>
            </a:solidFill>
            <a:ln w="89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5163734-ABFE-4F36-B07A-7B4BFF818306}"/>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rgbClr val="000000"/>
            </a:solidFill>
            <a:ln w="89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092B446-FB91-4AD4-BDB3-046761E945AA}"/>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8D7AAD53-BE0E-45A9-9CB1-C12668AAD5F3}"/>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C06D975-C21F-47A9-94B2-9D9FF39A0C8C}"/>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grpSp>
      <p:grpSp>
        <p:nvGrpSpPr>
          <p:cNvPr id="338" name="Group 337">
            <a:extLst>
              <a:ext uri="{FF2B5EF4-FFF2-40B4-BE49-F238E27FC236}">
                <a16:creationId xmlns:a16="http://schemas.microsoft.com/office/drawing/2014/main" id="{6D4FA9E5-EC94-4522-A28A-428C87F92E54}"/>
              </a:ext>
            </a:extLst>
          </p:cNvPr>
          <p:cNvGrpSpPr/>
          <p:nvPr/>
        </p:nvGrpSpPr>
        <p:grpSpPr>
          <a:xfrm>
            <a:off x="7134942" y="1306429"/>
            <a:ext cx="2586181" cy="995844"/>
            <a:chOff x="404623" y="2947617"/>
            <a:chExt cx="8543357" cy="3289735"/>
          </a:xfrm>
        </p:grpSpPr>
        <p:sp>
          <p:nvSpPr>
            <p:cNvPr id="339" name="Freeform: Shape 338">
              <a:extLst>
                <a:ext uri="{FF2B5EF4-FFF2-40B4-BE49-F238E27FC236}">
                  <a16:creationId xmlns:a16="http://schemas.microsoft.com/office/drawing/2014/main" id="{4CA1AA96-B9EC-47F8-B081-3AAEAE1E2FB0}"/>
                </a:ext>
              </a:extLst>
            </p:cNvPr>
            <p:cNvSpPr/>
            <p:nvPr/>
          </p:nvSpPr>
          <p:spPr>
            <a:xfrm>
              <a:off x="404623" y="2947617"/>
              <a:ext cx="8543357" cy="2608811"/>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rgbClr val="37474F"/>
            </a:solid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C88C515-4E61-46DF-8A18-97E3A4EEA171}"/>
                </a:ext>
              </a:extLst>
            </p:cNvPr>
            <p:cNvSpPr/>
            <p:nvPr/>
          </p:nvSpPr>
          <p:spPr>
            <a:xfrm>
              <a:off x="1317119" y="4876723"/>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9832D09-576A-4386-AD65-47840D25E91F}"/>
                </a:ext>
              </a:extLst>
            </p:cNvPr>
            <p:cNvSpPr/>
            <p:nvPr/>
          </p:nvSpPr>
          <p:spPr>
            <a:xfrm>
              <a:off x="6660387" y="4898976"/>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lstStyle/>
            <a:p>
              <a:endParaRPr lang="en-US"/>
            </a:p>
          </p:txBody>
        </p:sp>
      </p:grpSp>
      <p:grpSp>
        <p:nvGrpSpPr>
          <p:cNvPr id="342" name="Group 341">
            <a:extLst>
              <a:ext uri="{FF2B5EF4-FFF2-40B4-BE49-F238E27FC236}">
                <a16:creationId xmlns:a16="http://schemas.microsoft.com/office/drawing/2014/main" id="{89B9F23C-F418-4E7C-94A3-BB4D41F0E41B}"/>
              </a:ext>
            </a:extLst>
          </p:cNvPr>
          <p:cNvGrpSpPr/>
          <p:nvPr/>
        </p:nvGrpSpPr>
        <p:grpSpPr>
          <a:xfrm>
            <a:off x="10168337" y="1024807"/>
            <a:ext cx="1473023" cy="2824848"/>
            <a:chOff x="5128701" y="2268749"/>
            <a:chExt cx="1934598" cy="3710020"/>
          </a:xfrm>
        </p:grpSpPr>
        <p:sp>
          <p:nvSpPr>
            <p:cNvPr id="343" name="Freeform: Shape 342">
              <a:extLst>
                <a:ext uri="{FF2B5EF4-FFF2-40B4-BE49-F238E27FC236}">
                  <a16:creationId xmlns:a16="http://schemas.microsoft.com/office/drawing/2014/main" id="{580A6345-AB29-4805-AE00-E49B872B7A86}"/>
                </a:ext>
              </a:extLst>
            </p:cNvPr>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w="7536" cap="flat">
              <a:noFill/>
              <a:prstDash val="solid"/>
              <a:miter/>
            </a:ln>
          </p:spPr>
          <p:txBody>
            <a:bodyPr rtlCol="0" anchor="ctr"/>
            <a:lstStyle/>
            <a:p>
              <a:pPr algn="ctr"/>
              <a:endParaRPr lang="en-US"/>
            </a:p>
          </p:txBody>
        </p:sp>
        <p:sp>
          <p:nvSpPr>
            <p:cNvPr id="344" name="Freeform: Shape 343">
              <a:extLst>
                <a:ext uri="{FF2B5EF4-FFF2-40B4-BE49-F238E27FC236}">
                  <a16:creationId xmlns:a16="http://schemas.microsoft.com/office/drawing/2014/main" id="{00B15160-9EA6-4674-9E7A-0B1C98762F40}"/>
                </a:ext>
              </a:extLst>
            </p:cNvPr>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bg1"/>
            </a:solidFill>
            <a:ln w="7536" cap="flat">
              <a:noFill/>
              <a:prstDash val="solid"/>
              <a:miter/>
            </a:ln>
          </p:spPr>
          <p:txBody>
            <a:bodyPr rtlCol="0" anchor="ctr"/>
            <a:lstStyle/>
            <a:p>
              <a:pPr algn="ctr"/>
              <a:endParaRPr lang="en-US"/>
            </a:p>
          </p:txBody>
        </p:sp>
      </p:grpSp>
    </p:spTree>
    <p:extLst>
      <p:ext uri="{BB962C8B-B14F-4D97-AF65-F5344CB8AC3E}">
        <p14:creationId xmlns:p14="http://schemas.microsoft.com/office/powerpoint/2010/main" val="1193761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p>
        </p:txBody>
      </p:sp>
      <p:grpSp>
        <p:nvGrpSpPr>
          <p:cNvPr id="4" name="Group 3">
            <a:extLst>
              <a:ext uri="{FF2B5EF4-FFF2-40B4-BE49-F238E27FC236}">
                <a16:creationId xmlns:a16="http://schemas.microsoft.com/office/drawing/2014/main" id="{DF53E99B-EB5C-4F39-8627-7A4B90BF9E2D}"/>
              </a:ext>
            </a:extLst>
          </p:cNvPr>
          <p:cNvGrpSpPr/>
          <p:nvPr/>
        </p:nvGrpSpPr>
        <p:grpSpPr>
          <a:xfrm>
            <a:off x="68000" y="1088115"/>
            <a:ext cx="4551453" cy="2500714"/>
            <a:chOff x="-548507" y="477868"/>
            <a:chExt cx="11570449" cy="6357177"/>
          </a:xfrm>
        </p:grpSpPr>
        <p:sp>
          <p:nvSpPr>
            <p:cNvPr id="18" name="Freeform: Shape 17">
              <a:extLst>
                <a:ext uri="{FF2B5EF4-FFF2-40B4-BE49-F238E27FC236}">
                  <a16:creationId xmlns:a16="http://schemas.microsoft.com/office/drawing/2014/main" id="{F28852A3-5375-4EEC-9E29-9643FCF604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3540B61-E964-4FA6-BFF0-6DF55C8371B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16BC11E-15E6-464C-8CB1-E9722CE8BA9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9EAE0E3-2EAF-4822-ABEE-AA098984395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335ED4B6-79BA-495C-952A-F325611AAE62}"/>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04305980-5073-489D-88E6-3C4206CB97C8}"/>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a16="http://schemas.microsoft.com/office/drawing/2014/main" id="{05FE3BAB-67AA-4A93-A378-A96C2DE64C9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EB7959B-03BC-409F-8210-282B6E88A9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674A0E0-9FEF-4973-9334-6EF05A29FAEC}"/>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a16="http://schemas.microsoft.com/office/drawing/2014/main" id="{2D8E9D11-0FAD-4785-BD88-41C264547F0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5499783-0771-4627-A237-65C6F3F96B8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570999E2-58FA-43E3-BCE2-4FACB83866A6}"/>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9243B100-F62E-42EB-9697-1BDD06BD1782}"/>
              </a:ext>
            </a:extLst>
          </p:cNvPr>
          <p:cNvGrpSpPr/>
          <p:nvPr/>
        </p:nvGrpSpPr>
        <p:grpSpPr>
          <a:xfrm>
            <a:off x="5150196" y="1156368"/>
            <a:ext cx="1412585" cy="2636480"/>
            <a:chOff x="3501573" y="3178068"/>
            <a:chExt cx="1340594" cy="2737840"/>
          </a:xfrm>
        </p:grpSpPr>
        <p:sp>
          <p:nvSpPr>
            <p:cNvPr id="6" name="Freeform: Shape 5">
              <a:extLst>
                <a:ext uri="{FF2B5EF4-FFF2-40B4-BE49-F238E27FC236}">
                  <a16:creationId xmlns:a16="http://schemas.microsoft.com/office/drawing/2014/main" id="{896D8A7C-5091-4EF2-B30C-F4F70EED3EF7}"/>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65A5C01-765E-403E-809D-5FD7B7C51CB4}"/>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054E630-614B-4F30-819E-9877C4DE4839}"/>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C6E9C72-1F1D-4A39-8013-47396F95E350}"/>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7110CC4-5F4A-4A99-AC8F-CB751BBEFD68}"/>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AEC0EAD-6363-4925-9931-BAD31CECF8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322DBE-09AC-4997-8244-CF6C48219924}"/>
                </a:ext>
              </a:extLst>
            </p:cNvPr>
            <p:cNvGrpSpPr/>
            <p:nvPr/>
          </p:nvGrpSpPr>
          <p:grpSpPr>
            <a:xfrm>
              <a:off x="4088508" y="5635852"/>
              <a:ext cx="173080" cy="173080"/>
              <a:chOff x="6768665" y="6038214"/>
              <a:chExt cx="147968" cy="147968"/>
            </a:xfrm>
          </p:grpSpPr>
          <p:sp>
            <p:nvSpPr>
              <p:cNvPr id="16" name="Oval 15">
                <a:extLst>
                  <a:ext uri="{FF2B5EF4-FFF2-40B4-BE49-F238E27FC236}">
                    <a16:creationId xmlns:a16="http://schemas.microsoft.com/office/drawing/2014/main" id="{3C6F9EAA-AB93-4126-99A3-E37C36B2873F}"/>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B268E2-05C7-484A-9337-53D87582D38C}"/>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eeform: Shape 12">
              <a:extLst>
                <a:ext uri="{FF2B5EF4-FFF2-40B4-BE49-F238E27FC236}">
                  <a16:creationId xmlns:a16="http://schemas.microsoft.com/office/drawing/2014/main" id="{3DA80144-707A-439F-AF3D-7374EBE4563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4" name="Rectangle: Rounded Corners 13">
              <a:extLst>
                <a:ext uri="{FF2B5EF4-FFF2-40B4-BE49-F238E27FC236}">
                  <a16:creationId xmlns:a16="http://schemas.microsoft.com/office/drawing/2014/main" id="{E882F141-EC36-4D72-833E-35618142EB8A}"/>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B188B7-687E-4D38-8EEF-5514675D3B5C}"/>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a:extLst>
              <a:ext uri="{FF2B5EF4-FFF2-40B4-BE49-F238E27FC236}">
                <a16:creationId xmlns:a16="http://schemas.microsoft.com/office/drawing/2014/main" id="{5526BF68-6FC0-4081-89F5-2EEB625E3776}"/>
              </a:ext>
            </a:extLst>
          </p:cNvPr>
          <p:cNvSpPr/>
          <p:nvPr/>
        </p:nvSpPr>
        <p:spPr>
          <a:xfrm>
            <a:off x="7202571" y="1550166"/>
            <a:ext cx="1412585" cy="4691426"/>
          </a:xfrm>
          <a:custGeom>
            <a:avLst/>
            <a:gdLst>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290800 w 3195530"/>
              <a:gd name="connsiteY3" fmla="*/ 0 h 10612860"/>
              <a:gd name="connsiteX4" fmla="*/ 1852755 w 3195530"/>
              <a:gd name="connsiteY4" fmla="*/ 556368 h 10612860"/>
              <a:gd name="connsiteX5" fmla="*/ 1880139 w 3195530"/>
              <a:gd name="connsiteY5" fmla="*/ 826219 h 10612860"/>
              <a:gd name="connsiteX6" fmla="*/ 1800885 w 3195530"/>
              <a:gd name="connsiteY6" fmla="*/ 889179 h 10612860"/>
              <a:gd name="connsiteX7" fmla="*/ 1665029 w 3195530"/>
              <a:gd name="connsiteY7" fmla="*/ 1234718 h 10612860"/>
              <a:gd name="connsiteX8" fmla="*/ 1649096 w 3195530"/>
              <a:gd name="connsiteY8" fmla="*/ 1339123 h 10612860"/>
              <a:gd name="connsiteX9" fmla="*/ 1534696 w 3195530"/>
              <a:gd name="connsiteY9" fmla="*/ 1530388 h 10612860"/>
              <a:gd name="connsiteX10" fmla="*/ 1721540 w 3195530"/>
              <a:gd name="connsiteY10" fmla="*/ 1740863 h 10612860"/>
              <a:gd name="connsiteX11" fmla="*/ 1724957 w 3195530"/>
              <a:gd name="connsiteY11" fmla="*/ 1755132 h 10612860"/>
              <a:gd name="connsiteX12" fmla="*/ 1652304 w 3195530"/>
              <a:gd name="connsiteY12" fmla="*/ 1750313 h 10612860"/>
              <a:gd name="connsiteX13" fmla="*/ 1751358 w 3195530"/>
              <a:gd name="connsiteY13" fmla="*/ 1930550 h 10612860"/>
              <a:gd name="connsiteX14" fmla="*/ 1724957 w 3195530"/>
              <a:gd name="connsiteY14" fmla="*/ 1755132 h 10612860"/>
              <a:gd name="connsiteX15" fmla="*/ 1736291 w 3195530"/>
              <a:gd name="connsiteY15" fmla="*/ 1755884 h 10612860"/>
              <a:gd name="connsiteX16" fmla="*/ 1721540 w 3195530"/>
              <a:gd name="connsiteY16" fmla="*/ 1740863 h 10612860"/>
              <a:gd name="connsiteX17" fmla="*/ 1667880 w 3195530"/>
              <a:gd name="connsiteY17" fmla="*/ 1609649 h 10612860"/>
              <a:gd name="connsiteX18" fmla="*/ 1658106 w 3195530"/>
              <a:gd name="connsiteY18" fmla="*/ 1372022 h 10612860"/>
              <a:gd name="connsiteX19" fmla="*/ 1734509 w 3195530"/>
              <a:gd name="connsiteY19" fmla="*/ 1541309 h 10612860"/>
              <a:gd name="connsiteX20" fmla="*/ 2326647 w 3195530"/>
              <a:gd name="connsiteY20" fmla="*/ 1715111 h 10612860"/>
              <a:gd name="connsiteX21" fmla="*/ 2509435 w 3195530"/>
              <a:gd name="connsiteY21" fmla="*/ 1794736 h 10612860"/>
              <a:gd name="connsiteX22" fmla="*/ 2606453 w 3195530"/>
              <a:gd name="connsiteY22" fmla="*/ 2095611 h 10612860"/>
              <a:gd name="connsiteX23" fmla="*/ 2672829 w 3195530"/>
              <a:gd name="connsiteY23" fmla="*/ 2178119 h 10612860"/>
              <a:gd name="connsiteX24" fmla="*/ 2670233 w 3195530"/>
              <a:gd name="connsiteY24" fmla="*/ 2302646 h 10612860"/>
              <a:gd name="connsiteX25" fmla="*/ 2712685 w 3195530"/>
              <a:gd name="connsiteY25" fmla="*/ 2352064 h 10612860"/>
              <a:gd name="connsiteX26" fmla="*/ 2702149 w 3195530"/>
              <a:gd name="connsiteY26" fmla="*/ 2404747 h 10612860"/>
              <a:gd name="connsiteX27" fmla="*/ 2763128 w 3195530"/>
              <a:gd name="connsiteY27" fmla="*/ 2436539 h 10612860"/>
              <a:gd name="connsiteX28" fmla="*/ 2757987 w 3195530"/>
              <a:gd name="connsiteY28" fmla="*/ 2539216 h 10612860"/>
              <a:gd name="connsiteX29" fmla="*/ 3024915 w 3195530"/>
              <a:gd name="connsiteY29" fmla="*/ 2938542 h 10612860"/>
              <a:gd name="connsiteX30" fmla="*/ 3138120 w 3195530"/>
              <a:gd name="connsiteY30" fmla="*/ 3005297 h 10612860"/>
              <a:gd name="connsiteX31" fmla="*/ 3194723 w 3195530"/>
              <a:gd name="connsiteY31" fmla="*/ 3333739 h 10612860"/>
              <a:gd name="connsiteX32" fmla="*/ 2857806 w 3195530"/>
              <a:gd name="connsiteY32" fmla="*/ 3656225 h 10612860"/>
              <a:gd name="connsiteX33" fmla="*/ 2542420 w 3195530"/>
              <a:gd name="connsiteY33" fmla="*/ 3660305 h 10612860"/>
              <a:gd name="connsiteX34" fmla="*/ 2461079 w 3195530"/>
              <a:gd name="connsiteY34" fmla="*/ 3610217 h 10612860"/>
              <a:gd name="connsiteX35" fmla="*/ 2503020 w 3195530"/>
              <a:gd name="connsiteY35" fmla="*/ 3730889 h 10612860"/>
              <a:gd name="connsiteX36" fmla="*/ 2445357 w 3195530"/>
              <a:gd name="connsiteY36" fmla="*/ 3730903 h 10612860"/>
              <a:gd name="connsiteX37" fmla="*/ 2445357 w 3195530"/>
              <a:gd name="connsiteY37" fmla="*/ 3964866 h 10612860"/>
              <a:gd name="connsiteX38" fmla="*/ 2459686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372115 w 3195530"/>
              <a:gd name="connsiteY91" fmla="*/ 3976393 h 10612860"/>
              <a:gd name="connsiteX92" fmla="*/ 348560 w 3195530"/>
              <a:gd name="connsiteY92" fmla="*/ 3964866 h 10612860"/>
              <a:gd name="connsiteX93" fmla="*/ 480370 w 3195530"/>
              <a:gd name="connsiteY93" fmla="*/ 3964866 h 10612860"/>
              <a:gd name="connsiteX94" fmla="*/ 480370 w 3195530"/>
              <a:gd name="connsiteY94" fmla="*/ 3731366 h 10612860"/>
              <a:gd name="connsiteX95" fmla="*/ 325501 w 3195530"/>
              <a:gd name="connsiteY95" fmla="*/ 3731402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348560 w 3195530"/>
              <a:gd name="connsiteY93" fmla="*/ 3964866 h 10612860"/>
              <a:gd name="connsiteX94" fmla="*/ 480370 w 3195530"/>
              <a:gd name="connsiteY94" fmla="*/ 3964866 h 10612860"/>
              <a:gd name="connsiteX95" fmla="*/ 480370 w 3195530"/>
              <a:gd name="connsiteY95" fmla="*/ 3731366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964866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45358 w 3195530"/>
              <a:gd name="connsiteY40" fmla="*/ 3916228 h 10612860"/>
              <a:gd name="connsiteX41" fmla="*/ 2469021 w 3195530"/>
              <a:gd name="connsiteY41" fmla="*/ 4013875 h 10612860"/>
              <a:gd name="connsiteX42" fmla="*/ 2974950 w 3195530"/>
              <a:gd name="connsiteY42" fmla="*/ 5593332 h 10612860"/>
              <a:gd name="connsiteX43" fmla="*/ 2708419 w 3195530"/>
              <a:gd name="connsiteY43" fmla="*/ 5730659 h 10612860"/>
              <a:gd name="connsiteX44" fmla="*/ 2736752 w 3195530"/>
              <a:gd name="connsiteY44" fmla="*/ 6385004 h 10612860"/>
              <a:gd name="connsiteX45" fmla="*/ 2718427 w 3195530"/>
              <a:gd name="connsiteY45" fmla="*/ 7009774 h 10612860"/>
              <a:gd name="connsiteX46" fmla="*/ 2690545 w 3195530"/>
              <a:gd name="connsiteY46" fmla="*/ 7429203 h 10612860"/>
              <a:gd name="connsiteX47" fmla="*/ 2595054 w 3195530"/>
              <a:gd name="connsiteY47" fmla="*/ 7760350 h 10612860"/>
              <a:gd name="connsiteX48" fmla="*/ 2500175 w 3195530"/>
              <a:gd name="connsiteY48" fmla="*/ 7873515 h 10612860"/>
              <a:gd name="connsiteX49" fmla="*/ 2483431 w 3195530"/>
              <a:gd name="connsiteY49" fmla="*/ 8113645 h 10612860"/>
              <a:gd name="connsiteX50" fmla="*/ 2412136 w 3195530"/>
              <a:gd name="connsiteY50" fmla="*/ 8776730 h 10612860"/>
              <a:gd name="connsiteX51" fmla="*/ 2380366 w 3195530"/>
              <a:gd name="connsiteY51" fmla="*/ 9173347 h 10612860"/>
              <a:gd name="connsiteX52" fmla="*/ 2396889 w 3195530"/>
              <a:gd name="connsiteY52" fmla="*/ 9467957 h 10612860"/>
              <a:gd name="connsiteX53" fmla="*/ 2454833 w 3195530"/>
              <a:gd name="connsiteY53" fmla="*/ 9613145 h 10612860"/>
              <a:gd name="connsiteX54" fmla="*/ 2424209 w 3195530"/>
              <a:gd name="connsiteY54" fmla="*/ 9804339 h 10612860"/>
              <a:gd name="connsiteX55" fmla="*/ 3134866 w 3195530"/>
              <a:gd name="connsiteY55" fmla="*/ 10341562 h 10612860"/>
              <a:gd name="connsiteX56" fmla="*/ 3160024 w 3195530"/>
              <a:gd name="connsiteY56" fmla="*/ 10564964 h 10612860"/>
              <a:gd name="connsiteX57" fmla="*/ 2531417 w 3195530"/>
              <a:gd name="connsiteY57" fmla="*/ 10550290 h 10612860"/>
              <a:gd name="connsiteX58" fmla="*/ 1876236 w 3195530"/>
              <a:gd name="connsiteY58" fmla="*/ 10303490 h 10612860"/>
              <a:gd name="connsiteX59" fmla="*/ 1861870 w 3195530"/>
              <a:gd name="connsiteY59" fmla="*/ 10020777 h 10612860"/>
              <a:gd name="connsiteX60" fmla="*/ 1835213 w 3195530"/>
              <a:gd name="connsiteY60" fmla="*/ 9894183 h 10612860"/>
              <a:gd name="connsiteX61" fmla="*/ 1882681 w 3195530"/>
              <a:gd name="connsiteY61" fmla="*/ 9589781 h 10612860"/>
              <a:gd name="connsiteX62" fmla="*/ 1802386 w 3195530"/>
              <a:gd name="connsiteY62" fmla="*/ 9334796 h 10612860"/>
              <a:gd name="connsiteX63" fmla="*/ 1800887 w 3195530"/>
              <a:gd name="connsiteY63" fmla="*/ 8152789 h 10612860"/>
              <a:gd name="connsiteX64" fmla="*/ 1935942 w 3195530"/>
              <a:gd name="connsiteY64" fmla="*/ 7506024 h 10612860"/>
              <a:gd name="connsiteX65" fmla="*/ 1876110 w 3195530"/>
              <a:gd name="connsiteY65" fmla="*/ 7319701 h 10612860"/>
              <a:gd name="connsiteX66" fmla="*/ 1916465 w 3195530"/>
              <a:gd name="connsiteY66" fmla="*/ 7164091 h 10612860"/>
              <a:gd name="connsiteX67" fmla="*/ 1910193 w 3195530"/>
              <a:gd name="connsiteY67" fmla="*/ 6839348 h 10612860"/>
              <a:gd name="connsiteX68" fmla="*/ 1707813 w 3195530"/>
              <a:gd name="connsiteY68" fmla="*/ 6238651 h 10612860"/>
              <a:gd name="connsiteX69" fmla="*/ 1377613 w 3195530"/>
              <a:gd name="connsiteY69" fmla="*/ 7441295 h 10612860"/>
              <a:gd name="connsiteX70" fmla="*/ 1374660 w 3195530"/>
              <a:gd name="connsiteY70" fmla="*/ 7650818 h 10612860"/>
              <a:gd name="connsiteX71" fmla="*/ 1267540 w 3195530"/>
              <a:gd name="connsiteY71" fmla="*/ 7793055 h 10612860"/>
              <a:gd name="connsiteX72" fmla="*/ 1278558 w 3195530"/>
              <a:gd name="connsiteY72" fmla="*/ 7897618 h 10612860"/>
              <a:gd name="connsiteX73" fmla="*/ 1205942 w 3195530"/>
              <a:gd name="connsiteY73" fmla="*/ 8057305 h 10612860"/>
              <a:gd name="connsiteX74" fmla="*/ 1033520 w 3195530"/>
              <a:gd name="connsiteY74" fmla="*/ 9173347 h 10612860"/>
              <a:gd name="connsiteX75" fmla="*/ 1054274 w 3195530"/>
              <a:gd name="connsiteY75" fmla="*/ 9656724 h 10612860"/>
              <a:gd name="connsiteX76" fmla="*/ 990267 w 3195530"/>
              <a:gd name="connsiteY76" fmla="*/ 10063276 h 10612860"/>
              <a:gd name="connsiteX77" fmla="*/ 1368683 w 3195530"/>
              <a:gd name="connsiteY77" fmla="*/ 10442252 h 10612860"/>
              <a:gd name="connsiteX78" fmla="*/ 918876 w 3195530"/>
              <a:gd name="connsiteY78" fmla="*/ 10600044 h 10612860"/>
              <a:gd name="connsiteX79" fmla="*/ 474779 w 3195530"/>
              <a:gd name="connsiteY79" fmla="*/ 10287718 h 10612860"/>
              <a:gd name="connsiteX80" fmla="*/ 566182 w 3195530"/>
              <a:gd name="connsiteY80" fmla="*/ 10019896 h 10612860"/>
              <a:gd name="connsiteX81" fmla="*/ 460825 w 3195530"/>
              <a:gd name="connsiteY81" fmla="*/ 9692724 h 10612860"/>
              <a:gd name="connsiteX82" fmla="*/ 511587 w 3195530"/>
              <a:gd name="connsiteY82" fmla="*/ 9032388 h 10612860"/>
              <a:gd name="connsiteX83" fmla="*/ 622935 w 3195530"/>
              <a:gd name="connsiteY83" fmla="*/ 7525502 h 10612860"/>
              <a:gd name="connsiteX84" fmla="*/ 669466 w 3195530"/>
              <a:gd name="connsiteY84" fmla="*/ 7311969 h 10612860"/>
              <a:gd name="connsiteX85" fmla="*/ 689870 w 3195530"/>
              <a:gd name="connsiteY85" fmla="*/ 7037851 h 10612860"/>
              <a:gd name="connsiteX86" fmla="*/ 677180 w 3195530"/>
              <a:gd name="connsiteY86" fmla="*/ 6796735 h 10612860"/>
              <a:gd name="connsiteX87" fmla="*/ 587421 w 3195530"/>
              <a:gd name="connsiteY87" fmla="*/ 6210025 h 10612860"/>
              <a:gd name="connsiteX88" fmla="*/ 503127 w 3195530"/>
              <a:gd name="connsiteY88" fmla="*/ 5850688 h 10612860"/>
              <a:gd name="connsiteX89" fmla="*/ 304621 w 3195530"/>
              <a:gd name="connsiteY89" fmla="*/ 5601332 h 10612860"/>
              <a:gd name="connsiteX90" fmla="*/ 461987 w 3195530"/>
              <a:gd name="connsiteY90" fmla="*/ 4201579 h 10612860"/>
              <a:gd name="connsiteX91" fmla="*/ 480370 w 3195530"/>
              <a:gd name="connsiteY91" fmla="*/ 4073429 h 10612860"/>
              <a:gd name="connsiteX92" fmla="*/ 480370 w 3195530"/>
              <a:gd name="connsiteY92" fmla="*/ 4037882 h 10612860"/>
              <a:gd name="connsiteX93" fmla="*/ 430481 w 3195530"/>
              <a:gd name="connsiteY93" fmla="*/ 3966665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430481 w 3195530"/>
              <a:gd name="connsiteY91" fmla="*/ 3966665 h 10612860"/>
              <a:gd name="connsiteX92" fmla="*/ 480370 w 3195530"/>
              <a:gd name="connsiteY92" fmla="*/ 3731366 h 10612860"/>
              <a:gd name="connsiteX93" fmla="*/ 357520 w 3195530"/>
              <a:gd name="connsiteY93" fmla="*/ 3489579 h 10612860"/>
              <a:gd name="connsiteX94" fmla="*/ 296032 w 3195530"/>
              <a:gd name="connsiteY94" fmla="*/ 3332537 h 10612860"/>
              <a:gd name="connsiteX95" fmla="*/ 312879 w 3195530"/>
              <a:gd name="connsiteY95" fmla="*/ 3170839 h 10612860"/>
              <a:gd name="connsiteX96" fmla="*/ 258721 w 3195530"/>
              <a:gd name="connsiteY96" fmla="*/ 3134915 h 10612860"/>
              <a:gd name="connsiteX97" fmla="*/ 207412 w 3195530"/>
              <a:gd name="connsiteY97" fmla="*/ 2897913 h 10612860"/>
              <a:gd name="connsiteX98" fmla="*/ 54452 w 3195530"/>
              <a:gd name="connsiteY98" fmla="*/ 2538400 h 10612860"/>
              <a:gd name="connsiteX99" fmla="*/ 9303 w 3195530"/>
              <a:gd name="connsiteY99" fmla="*/ 2186090 h 10612860"/>
              <a:gd name="connsiteX100" fmla="*/ 81583 w 3195530"/>
              <a:gd name="connsiteY100" fmla="*/ 1743638 h 10612860"/>
              <a:gd name="connsiteX101" fmla="*/ 649543 w 3195530"/>
              <a:gd name="connsiteY101" fmla="*/ 1494582 h 10612860"/>
              <a:gd name="connsiteX102" fmla="*/ 945925 w 3195530"/>
              <a:gd name="connsiteY102" fmla="*/ 1232699 h 10612860"/>
              <a:gd name="connsiteX103" fmla="*/ 952102 w 3195530"/>
              <a:gd name="connsiteY103" fmla="*/ 1238129 h 10612860"/>
              <a:gd name="connsiteX104" fmla="*/ 1453685 w 3195530"/>
              <a:gd name="connsiteY104" fmla="*/ 1885887 h 10612860"/>
              <a:gd name="connsiteX105" fmla="*/ 1302916 w 3195530"/>
              <a:gd name="connsiteY105" fmla="*/ 1712325 h 10612860"/>
              <a:gd name="connsiteX106" fmla="*/ 1505401 w 3195530"/>
              <a:gd name="connsiteY106" fmla="*/ 1530023 h 10612860"/>
              <a:gd name="connsiteX107" fmla="*/ 1518343 w 3195530"/>
              <a:gd name="connsiteY107" fmla="*/ 1530185 h 10612860"/>
              <a:gd name="connsiteX108" fmla="*/ 1411743 w 3195530"/>
              <a:gd name="connsiteY108" fmla="*/ 1476618 h 10612860"/>
              <a:gd name="connsiteX109" fmla="*/ 1132853 w 3195530"/>
              <a:gd name="connsiteY109" fmla="*/ 1356460 h 10612860"/>
              <a:gd name="connsiteX110" fmla="*/ 987224 w 3195530"/>
              <a:gd name="connsiteY110" fmla="*/ 1196250 h 10612860"/>
              <a:gd name="connsiteX111" fmla="*/ 888169 w 3195530"/>
              <a:gd name="connsiteY111" fmla="*/ 929232 h 10612860"/>
              <a:gd name="connsiteX112" fmla="*/ 827953 w 3195530"/>
              <a:gd name="connsiteY112" fmla="*/ 971350 h 10612860"/>
              <a:gd name="connsiteX113" fmla="*/ 713322 w 3195530"/>
              <a:gd name="connsiteY113" fmla="*/ 695928 h 10612860"/>
              <a:gd name="connsiteX114" fmla="*/ 783974 w 3195530"/>
              <a:gd name="connsiteY114" fmla="*/ 630038 h 10612860"/>
              <a:gd name="connsiteX115" fmla="*/ 1290800 w 3195530"/>
              <a:gd name="connsiteY115"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69021 w 3195530"/>
              <a:gd name="connsiteY38" fmla="*/ 4013875 h 10612860"/>
              <a:gd name="connsiteX39" fmla="*/ 2974950 w 3195530"/>
              <a:gd name="connsiteY39" fmla="*/ 5593332 h 10612860"/>
              <a:gd name="connsiteX40" fmla="*/ 2708419 w 3195530"/>
              <a:gd name="connsiteY40" fmla="*/ 5730659 h 10612860"/>
              <a:gd name="connsiteX41" fmla="*/ 2736752 w 3195530"/>
              <a:gd name="connsiteY41" fmla="*/ 6385004 h 10612860"/>
              <a:gd name="connsiteX42" fmla="*/ 2718427 w 3195530"/>
              <a:gd name="connsiteY42" fmla="*/ 7009774 h 10612860"/>
              <a:gd name="connsiteX43" fmla="*/ 2690545 w 3195530"/>
              <a:gd name="connsiteY43" fmla="*/ 7429203 h 10612860"/>
              <a:gd name="connsiteX44" fmla="*/ 2595054 w 3195530"/>
              <a:gd name="connsiteY44" fmla="*/ 7760350 h 10612860"/>
              <a:gd name="connsiteX45" fmla="*/ 2500175 w 3195530"/>
              <a:gd name="connsiteY45" fmla="*/ 7873515 h 10612860"/>
              <a:gd name="connsiteX46" fmla="*/ 2483431 w 3195530"/>
              <a:gd name="connsiteY46" fmla="*/ 8113645 h 10612860"/>
              <a:gd name="connsiteX47" fmla="*/ 2412136 w 3195530"/>
              <a:gd name="connsiteY47" fmla="*/ 8776730 h 10612860"/>
              <a:gd name="connsiteX48" fmla="*/ 2380366 w 3195530"/>
              <a:gd name="connsiteY48" fmla="*/ 9173347 h 10612860"/>
              <a:gd name="connsiteX49" fmla="*/ 2396889 w 3195530"/>
              <a:gd name="connsiteY49" fmla="*/ 9467957 h 10612860"/>
              <a:gd name="connsiteX50" fmla="*/ 2454833 w 3195530"/>
              <a:gd name="connsiteY50" fmla="*/ 9613145 h 10612860"/>
              <a:gd name="connsiteX51" fmla="*/ 2424209 w 3195530"/>
              <a:gd name="connsiteY51" fmla="*/ 9804339 h 10612860"/>
              <a:gd name="connsiteX52" fmla="*/ 3134866 w 3195530"/>
              <a:gd name="connsiteY52" fmla="*/ 10341562 h 10612860"/>
              <a:gd name="connsiteX53" fmla="*/ 3160024 w 3195530"/>
              <a:gd name="connsiteY53" fmla="*/ 10564964 h 10612860"/>
              <a:gd name="connsiteX54" fmla="*/ 2531417 w 3195530"/>
              <a:gd name="connsiteY54" fmla="*/ 10550290 h 10612860"/>
              <a:gd name="connsiteX55" fmla="*/ 1876236 w 3195530"/>
              <a:gd name="connsiteY55" fmla="*/ 10303490 h 10612860"/>
              <a:gd name="connsiteX56" fmla="*/ 1861870 w 3195530"/>
              <a:gd name="connsiteY56" fmla="*/ 10020777 h 10612860"/>
              <a:gd name="connsiteX57" fmla="*/ 1835213 w 3195530"/>
              <a:gd name="connsiteY57" fmla="*/ 9894183 h 10612860"/>
              <a:gd name="connsiteX58" fmla="*/ 1882681 w 3195530"/>
              <a:gd name="connsiteY58" fmla="*/ 9589781 h 10612860"/>
              <a:gd name="connsiteX59" fmla="*/ 1802386 w 3195530"/>
              <a:gd name="connsiteY59" fmla="*/ 9334796 h 10612860"/>
              <a:gd name="connsiteX60" fmla="*/ 1800887 w 3195530"/>
              <a:gd name="connsiteY60" fmla="*/ 8152789 h 10612860"/>
              <a:gd name="connsiteX61" fmla="*/ 1935942 w 3195530"/>
              <a:gd name="connsiteY61" fmla="*/ 7506024 h 10612860"/>
              <a:gd name="connsiteX62" fmla="*/ 1876110 w 3195530"/>
              <a:gd name="connsiteY62" fmla="*/ 7319701 h 10612860"/>
              <a:gd name="connsiteX63" fmla="*/ 1916465 w 3195530"/>
              <a:gd name="connsiteY63" fmla="*/ 7164091 h 10612860"/>
              <a:gd name="connsiteX64" fmla="*/ 1910193 w 3195530"/>
              <a:gd name="connsiteY64" fmla="*/ 6839348 h 10612860"/>
              <a:gd name="connsiteX65" fmla="*/ 1707813 w 3195530"/>
              <a:gd name="connsiteY65" fmla="*/ 6238651 h 10612860"/>
              <a:gd name="connsiteX66" fmla="*/ 1377613 w 3195530"/>
              <a:gd name="connsiteY66" fmla="*/ 7441295 h 10612860"/>
              <a:gd name="connsiteX67" fmla="*/ 1374660 w 3195530"/>
              <a:gd name="connsiteY67" fmla="*/ 7650818 h 10612860"/>
              <a:gd name="connsiteX68" fmla="*/ 1267540 w 3195530"/>
              <a:gd name="connsiteY68" fmla="*/ 7793055 h 10612860"/>
              <a:gd name="connsiteX69" fmla="*/ 1278558 w 3195530"/>
              <a:gd name="connsiteY69" fmla="*/ 7897618 h 10612860"/>
              <a:gd name="connsiteX70" fmla="*/ 1205942 w 3195530"/>
              <a:gd name="connsiteY70" fmla="*/ 8057305 h 10612860"/>
              <a:gd name="connsiteX71" fmla="*/ 1033520 w 3195530"/>
              <a:gd name="connsiteY71" fmla="*/ 9173347 h 10612860"/>
              <a:gd name="connsiteX72" fmla="*/ 1054274 w 3195530"/>
              <a:gd name="connsiteY72" fmla="*/ 9656724 h 10612860"/>
              <a:gd name="connsiteX73" fmla="*/ 990267 w 3195530"/>
              <a:gd name="connsiteY73" fmla="*/ 10063276 h 10612860"/>
              <a:gd name="connsiteX74" fmla="*/ 1368683 w 3195530"/>
              <a:gd name="connsiteY74" fmla="*/ 10442252 h 10612860"/>
              <a:gd name="connsiteX75" fmla="*/ 918876 w 3195530"/>
              <a:gd name="connsiteY75" fmla="*/ 10600044 h 10612860"/>
              <a:gd name="connsiteX76" fmla="*/ 474779 w 3195530"/>
              <a:gd name="connsiteY76" fmla="*/ 10287718 h 10612860"/>
              <a:gd name="connsiteX77" fmla="*/ 566182 w 3195530"/>
              <a:gd name="connsiteY77" fmla="*/ 10019896 h 10612860"/>
              <a:gd name="connsiteX78" fmla="*/ 460825 w 3195530"/>
              <a:gd name="connsiteY78" fmla="*/ 9692724 h 10612860"/>
              <a:gd name="connsiteX79" fmla="*/ 511587 w 3195530"/>
              <a:gd name="connsiteY79" fmla="*/ 9032388 h 10612860"/>
              <a:gd name="connsiteX80" fmla="*/ 622935 w 3195530"/>
              <a:gd name="connsiteY80" fmla="*/ 7525502 h 10612860"/>
              <a:gd name="connsiteX81" fmla="*/ 669466 w 3195530"/>
              <a:gd name="connsiteY81" fmla="*/ 7311969 h 10612860"/>
              <a:gd name="connsiteX82" fmla="*/ 689870 w 3195530"/>
              <a:gd name="connsiteY82" fmla="*/ 7037851 h 10612860"/>
              <a:gd name="connsiteX83" fmla="*/ 677180 w 3195530"/>
              <a:gd name="connsiteY83" fmla="*/ 6796735 h 10612860"/>
              <a:gd name="connsiteX84" fmla="*/ 587421 w 3195530"/>
              <a:gd name="connsiteY84" fmla="*/ 6210025 h 10612860"/>
              <a:gd name="connsiteX85" fmla="*/ 503127 w 3195530"/>
              <a:gd name="connsiteY85" fmla="*/ 5850688 h 10612860"/>
              <a:gd name="connsiteX86" fmla="*/ 304621 w 3195530"/>
              <a:gd name="connsiteY86" fmla="*/ 5601332 h 10612860"/>
              <a:gd name="connsiteX87" fmla="*/ 461987 w 3195530"/>
              <a:gd name="connsiteY87" fmla="*/ 4201579 h 10612860"/>
              <a:gd name="connsiteX88" fmla="*/ 480370 w 3195530"/>
              <a:gd name="connsiteY88" fmla="*/ 4073429 h 10612860"/>
              <a:gd name="connsiteX89" fmla="*/ 480370 w 3195530"/>
              <a:gd name="connsiteY89" fmla="*/ 4037882 h 10612860"/>
              <a:gd name="connsiteX90" fmla="*/ 430481 w 3195530"/>
              <a:gd name="connsiteY90" fmla="*/ 3966665 h 10612860"/>
              <a:gd name="connsiteX91" fmla="*/ 480370 w 3195530"/>
              <a:gd name="connsiteY91" fmla="*/ 3731366 h 10612860"/>
              <a:gd name="connsiteX92" fmla="*/ 357520 w 3195530"/>
              <a:gd name="connsiteY92" fmla="*/ 3489579 h 10612860"/>
              <a:gd name="connsiteX93" fmla="*/ 296032 w 3195530"/>
              <a:gd name="connsiteY93" fmla="*/ 3332537 h 10612860"/>
              <a:gd name="connsiteX94" fmla="*/ 312879 w 3195530"/>
              <a:gd name="connsiteY94" fmla="*/ 3170839 h 10612860"/>
              <a:gd name="connsiteX95" fmla="*/ 258721 w 3195530"/>
              <a:gd name="connsiteY95" fmla="*/ 3134915 h 10612860"/>
              <a:gd name="connsiteX96" fmla="*/ 207412 w 3195530"/>
              <a:gd name="connsiteY96" fmla="*/ 2897913 h 10612860"/>
              <a:gd name="connsiteX97" fmla="*/ 54452 w 3195530"/>
              <a:gd name="connsiteY97" fmla="*/ 2538400 h 10612860"/>
              <a:gd name="connsiteX98" fmla="*/ 9303 w 3195530"/>
              <a:gd name="connsiteY98" fmla="*/ 2186090 h 10612860"/>
              <a:gd name="connsiteX99" fmla="*/ 81583 w 3195530"/>
              <a:gd name="connsiteY99" fmla="*/ 1743638 h 10612860"/>
              <a:gd name="connsiteX100" fmla="*/ 649543 w 3195530"/>
              <a:gd name="connsiteY100" fmla="*/ 1494582 h 10612860"/>
              <a:gd name="connsiteX101" fmla="*/ 945925 w 3195530"/>
              <a:gd name="connsiteY101" fmla="*/ 1232699 h 10612860"/>
              <a:gd name="connsiteX102" fmla="*/ 952102 w 3195530"/>
              <a:gd name="connsiteY102" fmla="*/ 1238129 h 10612860"/>
              <a:gd name="connsiteX103" fmla="*/ 1453685 w 3195530"/>
              <a:gd name="connsiteY103" fmla="*/ 1885887 h 10612860"/>
              <a:gd name="connsiteX104" fmla="*/ 1302916 w 3195530"/>
              <a:gd name="connsiteY104" fmla="*/ 1712325 h 10612860"/>
              <a:gd name="connsiteX105" fmla="*/ 1505401 w 3195530"/>
              <a:gd name="connsiteY105" fmla="*/ 1530023 h 10612860"/>
              <a:gd name="connsiteX106" fmla="*/ 1518343 w 3195530"/>
              <a:gd name="connsiteY106" fmla="*/ 1530185 h 10612860"/>
              <a:gd name="connsiteX107" fmla="*/ 1411743 w 3195530"/>
              <a:gd name="connsiteY107" fmla="*/ 1476618 h 10612860"/>
              <a:gd name="connsiteX108" fmla="*/ 1132853 w 3195530"/>
              <a:gd name="connsiteY108" fmla="*/ 1356460 h 10612860"/>
              <a:gd name="connsiteX109" fmla="*/ 987224 w 3195530"/>
              <a:gd name="connsiteY109" fmla="*/ 1196250 h 10612860"/>
              <a:gd name="connsiteX110" fmla="*/ 888169 w 3195530"/>
              <a:gd name="connsiteY110" fmla="*/ 929232 h 10612860"/>
              <a:gd name="connsiteX111" fmla="*/ 827953 w 3195530"/>
              <a:gd name="connsiteY111" fmla="*/ 971350 h 10612860"/>
              <a:gd name="connsiteX112" fmla="*/ 713322 w 3195530"/>
              <a:gd name="connsiteY112" fmla="*/ 695928 h 10612860"/>
              <a:gd name="connsiteX113" fmla="*/ 783974 w 3195530"/>
              <a:gd name="connsiteY113" fmla="*/ 630038 h 10612860"/>
              <a:gd name="connsiteX114" fmla="*/ 1290800 w 3195530"/>
              <a:gd name="connsiteY114"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445357 w 3195530"/>
              <a:gd name="connsiteY36" fmla="*/ 3730903 h 10612860"/>
              <a:gd name="connsiteX37" fmla="*/ 2469021 w 3195530"/>
              <a:gd name="connsiteY37" fmla="*/ 4013875 h 10612860"/>
              <a:gd name="connsiteX38" fmla="*/ 2974950 w 3195530"/>
              <a:gd name="connsiteY38" fmla="*/ 5593332 h 10612860"/>
              <a:gd name="connsiteX39" fmla="*/ 2708419 w 3195530"/>
              <a:gd name="connsiteY39" fmla="*/ 5730659 h 10612860"/>
              <a:gd name="connsiteX40" fmla="*/ 2736752 w 3195530"/>
              <a:gd name="connsiteY40" fmla="*/ 6385004 h 10612860"/>
              <a:gd name="connsiteX41" fmla="*/ 2718427 w 3195530"/>
              <a:gd name="connsiteY41" fmla="*/ 7009774 h 10612860"/>
              <a:gd name="connsiteX42" fmla="*/ 2690545 w 3195530"/>
              <a:gd name="connsiteY42" fmla="*/ 7429203 h 10612860"/>
              <a:gd name="connsiteX43" fmla="*/ 2595054 w 3195530"/>
              <a:gd name="connsiteY43" fmla="*/ 7760350 h 10612860"/>
              <a:gd name="connsiteX44" fmla="*/ 2500175 w 3195530"/>
              <a:gd name="connsiteY44" fmla="*/ 7873515 h 10612860"/>
              <a:gd name="connsiteX45" fmla="*/ 2483431 w 3195530"/>
              <a:gd name="connsiteY45" fmla="*/ 8113645 h 10612860"/>
              <a:gd name="connsiteX46" fmla="*/ 2412136 w 3195530"/>
              <a:gd name="connsiteY46" fmla="*/ 8776730 h 10612860"/>
              <a:gd name="connsiteX47" fmla="*/ 2380366 w 3195530"/>
              <a:gd name="connsiteY47" fmla="*/ 9173347 h 10612860"/>
              <a:gd name="connsiteX48" fmla="*/ 2396889 w 3195530"/>
              <a:gd name="connsiteY48" fmla="*/ 9467957 h 10612860"/>
              <a:gd name="connsiteX49" fmla="*/ 2454833 w 3195530"/>
              <a:gd name="connsiteY49" fmla="*/ 9613145 h 10612860"/>
              <a:gd name="connsiteX50" fmla="*/ 2424209 w 3195530"/>
              <a:gd name="connsiteY50" fmla="*/ 9804339 h 10612860"/>
              <a:gd name="connsiteX51" fmla="*/ 3134866 w 3195530"/>
              <a:gd name="connsiteY51" fmla="*/ 10341562 h 10612860"/>
              <a:gd name="connsiteX52" fmla="*/ 3160024 w 3195530"/>
              <a:gd name="connsiteY52" fmla="*/ 10564964 h 10612860"/>
              <a:gd name="connsiteX53" fmla="*/ 2531417 w 3195530"/>
              <a:gd name="connsiteY53" fmla="*/ 10550290 h 10612860"/>
              <a:gd name="connsiteX54" fmla="*/ 1876236 w 3195530"/>
              <a:gd name="connsiteY54" fmla="*/ 10303490 h 10612860"/>
              <a:gd name="connsiteX55" fmla="*/ 1861870 w 3195530"/>
              <a:gd name="connsiteY55" fmla="*/ 10020777 h 10612860"/>
              <a:gd name="connsiteX56" fmla="*/ 1835213 w 3195530"/>
              <a:gd name="connsiteY56" fmla="*/ 9894183 h 10612860"/>
              <a:gd name="connsiteX57" fmla="*/ 1882681 w 3195530"/>
              <a:gd name="connsiteY57" fmla="*/ 9589781 h 10612860"/>
              <a:gd name="connsiteX58" fmla="*/ 1802386 w 3195530"/>
              <a:gd name="connsiteY58" fmla="*/ 9334796 h 10612860"/>
              <a:gd name="connsiteX59" fmla="*/ 1800887 w 3195530"/>
              <a:gd name="connsiteY59" fmla="*/ 8152789 h 10612860"/>
              <a:gd name="connsiteX60" fmla="*/ 1935942 w 3195530"/>
              <a:gd name="connsiteY60" fmla="*/ 7506024 h 10612860"/>
              <a:gd name="connsiteX61" fmla="*/ 1876110 w 3195530"/>
              <a:gd name="connsiteY61" fmla="*/ 7319701 h 10612860"/>
              <a:gd name="connsiteX62" fmla="*/ 1916465 w 3195530"/>
              <a:gd name="connsiteY62" fmla="*/ 7164091 h 10612860"/>
              <a:gd name="connsiteX63" fmla="*/ 1910193 w 3195530"/>
              <a:gd name="connsiteY63" fmla="*/ 6839348 h 10612860"/>
              <a:gd name="connsiteX64" fmla="*/ 1707813 w 3195530"/>
              <a:gd name="connsiteY64" fmla="*/ 6238651 h 10612860"/>
              <a:gd name="connsiteX65" fmla="*/ 1377613 w 3195530"/>
              <a:gd name="connsiteY65" fmla="*/ 7441295 h 10612860"/>
              <a:gd name="connsiteX66" fmla="*/ 1374660 w 3195530"/>
              <a:gd name="connsiteY66" fmla="*/ 7650818 h 10612860"/>
              <a:gd name="connsiteX67" fmla="*/ 1267540 w 3195530"/>
              <a:gd name="connsiteY67" fmla="*/ 7793055 h 10612860"/>
              <a:gd name="connsiteX68" fmla="*/ 1278558 w 3195530"/>
              <a:gd name="connsiteY68" fmla="*/ 7897618 h 10612860"/>
              <a:gd name="connsiteX69" fmla="*/ 1205942 w 3195530"/>
              <a:gd name="connsiteY69" fmla="*/ 8057305 h 10612860"/>
              <a:gd name="connsiteX70" fmla="*/ 1033520 w 3195530"/>
              <a:gd name="connsiteY70" fmla="*/ 9173347 h 10612860"/>
              <a:gd name="connsiteX71" fmla="*/ 1054274 w 3195530"/>
              <a:gd name="connsiteY71" fmla="*/ 9656724 h 10612860"/>
              <a:gd name="connsiteX72" fmla="*/ 990267 w 3195530"/>
              <a:gd name="connsiteY72" fmla="*/ 10063276 h 10612860"/>
              <a:gd name="connsiteX73" fmla="*/ 1368683 w 3195530"/>
              <a:gd name="connsiteY73" fmla="*/ 10442252 h 10612860"/>
              <a:gd name="connsiteX74" fmla="*/ 918876 w 3195530"/>
              <a:gd name="connsiteY74" fmla="*/ 10600044 h 10612860"/>
              <a:gd name="connsiteX75" fmla="*/ 474779 w 3195530"/>
              <a:gd name="connsiteY75" fmla="*/ 10287718 h 10612860"/>
              <a:gd name="connsiteX76" fmla="*/ 566182 w 3195530"/>
              <a:gd name="connsiteY76" fmla="*/ 10019896 h 10612860"/>
              <a:gd name="connsiteX77" fmla="*/ 460825 w 3195530"/>
              <a:gd name="connsiteY77" fmla="*/ 9692724 h 10612860"/>
              <a:gd name="connsiteX78" fmla="*/ 511587 w 3195530"/>
              <a:gd name="connsiteY78" fmla="*/ 9032388 h 10612860"/>
              <a:gd name="connsiteX79" fmla="*/ 622935 w 3195530"/>
              <a:gd name="connsiteY79" fmla="*/ 7525502 h 10612860"/>
              <a:gd name="connsiteX80" fmla="*/ 669466 w 3195530"/>
              <a:gd name="connsiteY80" fmla="*/ 7311969 h 10612860"/>
              <a:gd name="connsiteX81" fmla="*/ 689870 w 3195530"/>
              <a:gd name="connsiteY81" fmla="*/ 7037851 h 10612860"/>
              <a:gd name="connsiteX82" fmla="*/ 677180 w 3195530"/>
              <a:gd name="connsiteY82" fmla="*/ 6796735 h 10612860"/>
              <a:gd name="connsiteX83" fmla="*/ 587421 w 3195530"/>
              <a:gd name="connsiteY83" fmla="*/ 6210025 h 10612860"/>
              <a:gd name="connsiteX84" fmla="*/ 503127 w 3195530"/>
              <a:gd name="connsiteY84" fmla="*/ 5850688 h 10612860"/>
              <a:gd name="connsiteX85" fmla="*/ 304621 w 3195530"/>
              <a:gd name="connsiteY85" fmla="*/ 5601332 h 10612860"/>
              <a:gd name="connsiteX86" fmla="*/ 461987 w 3195530"/>
              <a:gd name="connsiteY86" fmla="*/ 4201579 h 10612860"/>
              <a:gd name="connsiteX87" fmla="*/ 480370 w 3195530"/>
              <a:gd name="connsiteY87" fmla="*/ 4073429 h 10612860"/>
              <a:gd name="connsiteX88" fmla="*/ 480370 w 3195530"/>
              <a:gd name="connsiteY88" fmla="*/ 4037882 h 10612860"/>
              <a:gd name="connsiteX89" fmla="*/ 430481 w 3195530"/>
              <a:gd name="connsiteY89" fmla="*/ 3966665 h 10612860"/>
              <a:gd name="connsiteX90" fmla="*/ 480370 w 3195530"/>
              <a:gd name="connsiteY90" fmla="*/ 3731366 h 10612860"/>
              <a:gd name="connsiteX91" fmla="*/ 357520 w 3195530"/>
              <a:gd name="connsiteY91" fmla="*/ 3489579 h 10612860"/>
              <a:gd name="connsiteX92" fmla="*/ 296032 w 3195530"/>
              <a:gd name="connsiteY92" fmla="*/ 3332537 h 10612860"/>
              <a:gd name="connsiteX93" fmla="*/ 312879 w 3195530"/>
              <a:gd name="connsiteY93" fmla="*/ 3170839 h 10612860"/>
              <a:gd name="connsiteX94" fmla="*/ 258721 w 3195530"/>
              <a:gd name="connsiteY94" fmla="*/ 3134915 h 10612860"/>
              <a:gd name="connsiteX95" fmla="*/ 207412 w 3195530"/>
              <a:gd name="connsiteY95" fmla="*/ 2897913 h 10612860"/>
              <a:gd name="connsiteX96" fmla="*/ 54452 w 3195530"/>
              <a:gd name="connsiteY96" fmla="*/ 2538400 h 10612860"/>
              <a:gd name="connsiteX97" fmla="*/ 9303 w 3195530"/>
              <a:gd name="connsiteY97" fmla="*/ 2186090 h 10612860"/>
              <a:gd name="connsiteX98" fmla="*/ 81583 w 3195530"/>
              <a:gd name="connsiteY98" fmla="*/ 1743638 h 10612860"/>
              <a:gd name="connsiteX99" fmla="*/ 649543 w 3195530"/>
              <a:gd name="connsiteY99" fmla="*/ 1494582 h 10612860"/>
              <a:gd name="connsiteX100" fmla="*/ 945925 w 3195530"/>
              <a:gd name="connsiteY100" fmla="*/ 1232699 h 10612860"/>
              <a:gd name="connsiteX101" fmla="*/ 952102 w 3195530"/>
              <a:gd name="connsiteY101" fmla="*/ 1238129 h 10612860"/>
              <a:gd name="connsiteX102" fmla="*/ 1453685 w 3195530"/>
              <a:gd name="connsiteY102" fmla="*/ 1885887 h 10612860"/>
              <a:gd name="connsiteX103" fmla="*/ 1302916 w 3195530"/>
              <a:gd name="connsiteY103" fmla="*/ 1712325 h 10612860"/>
              <a:gd name="connsiteX104" fmla="*/ 1505401 w 3195530"/>
              <a:gd name="connsiteY104" fmla="*/ 1530023 h 10612860"/>
              <a:gd name="connsiteX105" fmla="*/ 1518343 w 3195530"/>
              <a:gd name="connsiteY105" fmla="*/ 1530185 h 10612860"/>
              <a:gd name="connsiteX106" fmla="*/ 1411743 w 3195530"/>
              <a:gd name="connsiteY106" fmla="*/ 1476618 h 10612860"/>
              <a:gd name="connsiteX107" fmla="*/ 1132853 w 3195530"/>
              <a:gd name="connsiteY107" fmla="*/ 1356460 h 10612860"/>
              <a:gd name="connsiteX108" fmla="*/ 987224 w 3195530"/>
              <a:gd name="connsiteY108" fmla="*/ 1196250 h 10612860"/>
              <a:gd name="connsiteX109" fmla="*/ 888169 w 3195530"/>
              <a:gd name="connsiteY109" fmla="*/ 929232 h 10612860"/>
              <a:gd name="connsiteX110" fmla="*/ 827953 w 3195530"/>
              <a:gd name="connsiteY110" fmla="*/ 971350 h 10612860"/>
              <a:gd name="connsiteX111" fmla="*/ 713322 w 3195530"/>
              <a:gd name="connsiteY111" fmla="*/ 695928 h 10612860"/>
              <a:gd name="connsiteX112" fmla="*/ 783974 w 3195530"/>
              <a:gd name="connsiteY112" fmla="*/ 630038 h 10612860"/>
              <a:gd name="connsiteX113" fmla="*/ 1290800 w 3195530"/>
              <a:gd name="connsiteY113" fmla="*/ 0 h 1061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5530" h="1061286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1"/>
          </a:p>
        </p:txBody>
      </p:sp>
      <p:sp>
        <p:nvSpPr>
          <p:cNvPr id="49" name="Graphic 11">
            <a:extLst>
              <a:ext uri="{FF2B5EF4-FFF2-40B4-BE49-F238E27FC236}">
                <a16:creationId xmlns:a16="http://schemas.microsoft.com/office/drawing/2014/main" id="{63B5945E-8D97-49BE-9F0E-00AB1863898F}"/>
              </a:ext>
            </a:extLst>
          </p:cNvPr>
          <p:cNvSpPr/>
          <p:nvPr/>
        </p:nvSpPr>
        <p:spPr>
          <a:xfrm>
            <a:off x="9877725" y="1550164"/>
            <a:ext cx="1818923" cy="4691429"/>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a:p>
        </p:txBody>
      </p:sp>
      <p:sp>
        <p:nvSpPr>
          <p:cNvPr id="50" name="Graphic 12">
            <a:extLst>
              <a:ext uri="{FF2B5EF4-FFF2-40B4-BE49-F238E27FC236}">
                <a16:creationId xmlns:a16="http://schemas.microsoft.com/office/drawing/2014/main" id="{41D833B4-9E9F-459A-A99B-986E91A82133}"/>
              </a:ext>
            </a:extLst>
          </p:cNvPr>
          <p:cNvSpPr/>
          <p:nvPr/>
        </p:nvSpPr>
        <p:spPr>
          <a:xfrm>
            <a:off x="8385015" y="1589436"/>
            <a:ext cx="1888498" cy="4661610"/>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a:p>
        </p:txBody>
      </p:sp>
      <p:grpSp>
        <p:nvGrpSpPr>
          <p:cNvPr id="51" name="Graphic 14">
            <a:extLst>
              <a:ext uri="{FF2B5EF4-FFF2-40B4-BE49-F238E27FC236}">
                <a16:creationId xmlns:a16="http://schemas.microsoft.com/office/drawing/2014/main" id="{46946DD1-4DE9-4011-ACEA-EA5AF2F7FC16}"/>
              </a:ext>
            </a:extLst>
          </p:cNvPr>
          <p:cNvGrpSpPr/>
          <p:nvPr/>
        </p:nvGrpSpPr>
        <p:grpSpPr>
          <a:xfrm>
            <a:off x="497897" y="3941381"/>
            <a:ext cx="3505199" cy="2756899"/>
            <a:chOff x="2444748" y="555045"/>
            <a:chExt cx="7282048" cy="5727454"/>
          </a:xfrm>
        </p:grpSpPr>
        <p:sp>
          <p:nvSpPr>
            <p:cNvPr id="52" name="Freeform: Shape 51">
              <a:extLst>
                <a:ext uri="{FF2B5EF4-FFF2-40B4-BE49-F238E27FC236}">
                  <a16:creationId xmlns:a16="http://schemas.microsoft.com/office/drawing/2014/main" id="{F0B805AA-F90C-4E0B-BCB6-A3A955008E79}"/>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08009C-27A5-45DB-AE62-0FE0D37D100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D41E5DB-E355-4D23-9B80-1BF0C2CD3B6B}"/>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9373967-8D7B-482D-8907-81FD146F0F3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E2779DE-A798-495C-9AF8-112CB8CB31B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143BD1D-EA27-41E5-87A8-1AD603E7343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A068689-7F88-4EBC-9571-F9563155B18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F121CAC-035A-4C07-A89B-B2573C99B67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DD56DCC7-743A-4F31-B6F1-BB2692781AEB}"/>
              </a:ext>
            </a:extLst>
          </p:cNvPr>
          <p:cNvGrpSpPr/>
          <p:nvPr/>
        </p:nvGrpSpPr>
        <p:grpSpPr>
          <a:xfrm>
            <a:off x="4348271" y="4192423"/>
            <a:ext cx="2823937" cy="2224977"/>
            <a:chOff x="2862987" y="1731312"/>
            <a:chExt cx="3418025" cy="2693058"/>
          </a:xfrm>
        </p:grpSpPr>
        <p:grpSp>
          <p:nvGrpSpPr>
            <p:cNvPr id="61" name="Group 60">
              <a:extLst>
                <a:ext uri="{FF2B5EF4-FFF2-40B4-BE49-F238E27FC236}">
                  <a16:creationId xmlns:a16="http://schemas.microsoft.com/office/drawing/2014/main" id="{5938B5B2-29F5-4169-9D3F-0CC306549257}"/>
                </a:ext>
              </a:extLst>
            </p:cNvPr>
            <p:cNvGrpSpPr/>
            <p:nvPr/>
          </p:nvGrpSpPr>
          <p:grpSpPr>
            <a:xfrm>
              <a:off x="4863456" y="1894632"/>
              <a:ext cx="1417556" cy="2448506"/>
              <a:chOff x="4863456" y="1894632"/>
              <a:chExt cx="1417556" cy="2448506"/>
            </a:xfrm>
          </p:grpSpPr>
          <p:sp>
            <p:nvSpPr>
              <p:cNvPr id="76" name="Rounded Rectangle 21">
                <a:extLst>
                  <a:ext uri="{FF2B5EF4-FFF2-40B4-BE49-F238E27FC236}">
                    <a16:creationId xmlns:a16="http://schemas.microsoft.com/office/drawing/2014/main" id="{79EBD3D6-8B39-48C0-A5A5-24F717882B86}"/>
                  </a:ext>
                </a:extLst>
              </p:cNvPr>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a:extLst>
                  <a:ext uri="{FF2B5EF4-FFF2-40B4-BE49-F238E27FC236}">
                    <a16:creationId xmlns:a16="http://schemas.microsoft.com/office/drawing/2014/main" id="{1DE10699-1C3B-4320-B007-2842DC3B7C41}"/>
                  </a:ext>
                </a:extLst>
              </p:cNvPr>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8" name="Group 77">
                <a:extLst>
                  <a:ext uri="{FF2B5EF4-FFF2-40B4-BE49-F238E27FC236}">
                    <a16:creationId xmlns:a16="http://schemas.microsoft.com/office/drawing/2014/main" id="{F82FADF3-8EDD-40C2-8E9D-1142AB3E6DCB}"/>
                  </a:ext>
                </a:extLst>
              </p:cNvPr>
              <p:cNvGrpSpPr/>
              <p:nvPr userDrawn="1"/>
            </p:nvGrpSpPr>
            <p:grpSpPr>
              <a:xfrm>
                <a:off x="5503568" y="4128564"/>
                <a:ext cx="137331" cy="151064"/>
                <a:chOff x="2453209" y="5151638"/>
                <a:chExt cx="191820" cy="211002"/>
              </a:xfrm>
            </p:grpSpPr>
            <p:sp>
              <p:nvSpPr>
                <p:cNvPr id="80" name="Oval 79">
                  <a:extLst>
                    <a:ext uri="{FF2B5EF4-FFF2-40B4-BE49-F238E27FC236}">
                      <a16:creationId xmlns:a16="http://schemas.microsoft.com/office/drawing/2014/main" id="{4BAFF666-5189-449E-B22D-E77514D37BE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35">
                  <a:extLst>
                    <a:ext uri="{FF2B5EF4-FFF2-40B4-BE49-F238E27FC236}">
                      <a16:creationId xmlns:a16="http://schemas.microsoft.com/office/drawing/2014/main" id="{0BCAA4E1-299F-476B-8991-E1F87F8614E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9" name="Rectangle 78">
                <a:extLst>
                  <a:ext uri="{FF2B5EF4-FFF2-40B4-BE49-F238E27FC236}">
                    <a16:creationId xmlns:a16="http://schemas.microsoft.com/office/drawing/2014/main" id="{B005F478-6AB6-4AF4-BC1E-3F07C822323A}"/>
                  </a:ext>
                </a:extLst>
              </p:cNvPr>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2" name="Group 61">
              <a:extLst>
                <a:ext uri="{FF2B5EF4-FFF2-40B4-BE49-F238E27FC236}">
                  <a16:creationId xmlns:a16="http://schemas.microsoft.com/office/drawing/2014/main" id="{D4BCAF51-4157-4FE2-AB7D-9BFB5280FEE6}"/>
                </a:ext>
              </a:extLst>
            </p:cNvPr>
            <p:cNvGrpSpPr/>
            <p:nvPr/>
          </p:nvGrpSpPr>
          <p:grpSpPr>
            <a:xfrm>
              <a:off x="2862987" y="1894632"/>
              <a:ext cx="1417556" cy="2448506"/>
              <a:chOff x="2862987" y="1894632"/>
              <a:chExt cx="1417556" cy="2448506"/>
            </a:xfrm>
          </p:grpSpPr>
          <p:sp>
            <p:nvSpPr>
              <p:cNvPr id="70" name="Rounded Rectangle 24">
                <a:extLst>
                  <a:ext uri="{FF2B5EF4-FFF2-40B4-BE49-F238E27FC236}">
                    <a16:creationId xmlns:a16="http://schemas.microsoft.com/office/drawing/2014/main" id="{9339D2B0-93E9-44DE-B02E-334CBC10808F}"/>
                  </a:ext>
                </a:extLst>
              </p:cNvPr>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Rectangle 70">
                <a:extLst>
                  <a:ext uri="{FF2B5EF4-FFF2-40B4-BE49-F238E27FC236}">
                    <a16:creationId xmlns:a16="http://schemas.microsoft.com/office/drawing/2014/main" id="{3FD5493F-F2E6-4E30-B37C-6F51B4D02E89}"/>
                  </a:ext>
                </a:extLst>
              </p:cNvPr>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71">
                <a:extLst>
                  <a:ext uri="{FF2B5EF4-FFF2-40B4-BE49-F238E27FC236}">
                    <a16:creationId xmlns:a16="http://schemas.microsoft.com/office/drawing/2014/main" id="{FC924FE7-37E3-4C59-B2CA-0C8C57E8A0C5}"/>
                  </a:ext>
                </a:extLst>
              </p:cNvPr>
              <p:cNvGrpSpPr/>
              <p:nvPr userDrawn="1"/>
            </p:nvGrpSpPr>
            <p:grpSpPr>
              <a:xfrm>
                <a:off x="3503099" y="4128565"/>
                <a:ext cx="137331" cy="151064"/>
                <a:chOff x="2453209" y="5151638"/>
                <a:chExt cx="191820" cy="211002"/>
              </a:xfrm>
            </p:grpSpPr>
            <p:sp>
              <p:nvSpPr>
                <p:cNvPr id="74" name="Oval 73">
                  <a:extLst>
                    <a:ext uri="{FF2B5EF4-FFF2-40B4-BE49-F238E27FC236}">
                      <a16:creationId xmlns:a16="http://schemas.microsoft.com/office/drawing/2014/main" id="{203F8051-6D98-4661-B01B-820ABB6C15AA}"/>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Rounded Rectangle 33">
                  <a:extLst>
                    <a:ext uri="{FF2B5EF4-FFF2-40B4-BE49-F238E27FC236}">
                      <a16:creationId xmlns:a16="http://schemas.microsoft.com/office/drawing/2014/main" id="{E884937E-BDCB-420A-A2F0-52E13B4E4F55}"/>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3" name="Rectangle 72">
                <a:extLst>
                  <a:ext uri="{FF2B5EF4-FFF2-40B4-BE49-F238E27FC236}">
                    <a16:creationId xmlns:a16="http://schemas.microsoft.com/office/drawing/2014/main" id="{6FA47080-CC12-41BD-B102-1228FC6AD7B9}"/>
                  </a:ext>
                </a:extLst>
              </p:cNvPr>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3" name="Group 62">
              <a:extLst>
                <a:ext uri="{FF2B5EF4-FFF2-40B4-BE49-F238E27FC236}">
                  <a16:creationId xmlns:a16="http://schemas.microsoft.com/office/drawing/2014/main" id="{23898CE6-6C1A-4E24-970F-E8AF62811CE1}"/>
                </a:ext>
              </a:extLst>
            </p:cNvPr>
            <p:cNvGrpSpPr/>
            <p:nvPr/>
          </p:nvGrpSpPr>
          <p:grpSpPr>
            <a:xfrm>
              <a:off x="3789598" y="1731312"/>
              <a:ext cx="1559139" cy="2693058"/>
              <a:chOff x="3789598" y="1731312"/>
              <a:chExt cx="1559139" cy="2693058"/>
            </a:xfrm>
          </p:grpSpPr>
          <p:sp>
            <p:nvSpPr>
              <p:cNvPr id="64" name="Rounded Rectangle 27">
                <a:extLst>
                  <a:ext uri="{FF2B5EF4-FFF2-40B4-BE49-F238E27FC236}">
                    <a16:creationId xmlns:a16="http://schemas.microsoft.com/office/drawing/2014/main" id="{E606A966-F42E-474F-8E07-711A82B5CFCE}"/>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ectangle 64">
                <a:extLst>
                  <a:ext uri="{FF2B5EF4-FFF2-40B4-BE49-F238E27FC236}">
                    <a16:creationId xmlns:a16="http://schemas.microsoft.com/office/drawing/2014/main" id="{FE7AED40-5E0D-41D5-A62B-2791230EC7FF}"/>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6" name="Group 65">
                <a:extLst>
                  <a:ext uri="{FF2B5EF4-FFF2-40B4-BE49-F238E27FC236}">
                    <a16:creationId xmlns:a16="http://schemas.microsoft.com/office/drawing/2014/main" id="{D20B5506-C7F7-4904-90A2-0858A1286115}"/>
                  </a:ext>
                </a:extLst>
              </p:cNvPr>
              <p:cNvGrpSpPr/>
              <p:nvPr userDrawn="1"/>
            </p:nvGrpSpPr>
            <p:grpSpPr>
              <a:xfrm>
                <a:off x="4493644" y="4176986"/>
                <a:ext cx="151047" cy="166152"/>
                <a:chOff x="2453209" y="5151638"/>
                <a:chExt cx="191820" cy="211002"/>
              </a:xfrm>
            </p:grpSpPr>
            <p:sp>
              <p:nvSpPr>
                <p:cNvPr id="68" name="Oval 67">
                  <a:extLst>
                    <a:ext uri="{FF2B5EF4-FFF2-40B4-BE49-F238E27FC236}">
                      <a16:creationId xmlns:a16="http://schemas.microsoft.com/office/drawing/2014/main" id="{A93DEB7A-89D0-4580-8C41-18D030A72ED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Rounded Rectangle 31">
                  <a:extLst>
                    <a:ext uri="{FF2B5EF4-FFF2-40B4-BE49-F238E27FC236}">
                      <a16:creationId xmlns:a16="http://schemas.microsoft.com/office/drawing/2014/main" id="{F045D984-6283-496F-BBBC-A38C54AE0385}"/>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7" name="Rectangle 66">
                <a:extLst>
                  <a:ext uri="{FF2B5EF4-FFF2-40B4-BE49-F238E27FC236}">
                    <a16:creationId xmlns:a16="http://schemas.microsoft.com/office/drawing/2014/main" id="{57C13086-886E-4602-8350-B283C8D25B50}"/>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Tree>
    <p:extLst>
      <p:ext uri="{BB962C8B-B14F-4D97-AF65-F5344CB8AC3E}">
        <p14:creationId xmlns:p14="http://schemas.microsoft.com/office/powerpoint/2010/main" val="1078607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person, indoor&#10;&#10;Description automatically generated">
            <a:extLst>
              <a:ext uri="{FF2B5EF4-FFF2-40B4-BE49-F238E27FC236}">
                <a16:creationId xmlns:a16="http://schemas.microsoft.com/office/drawing/2014/main" id="{F2583A6E-101E-1A41-8FD9-14A5642D2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059" b="6059"/>
          <a:stretch>
            <a:fillRect/>
          </a:stretch>
        </p:blipFill>
        <p:spPr>
          <a:xfrm>
            <a:off x="-8074856" y="4884765"/>
            <a:ext cx="6471139" cy="3640016"/>
          </a:xfrm>
        </p:spPr>
      </p:pic>
      <p:sp>
        <p:nvSpPr>
          <p:cNvPr id="12" name="Rectangle 11">
            <a:extLst>
              <a:ext uri="{FF2B5EF4-FFF2-40B4-BE49-F238E27FC236}">
                <a16:creationId xmlns:a16="http://schemas.microsoft.com/office/drawing/2014/main" id="{598273D5-6C3F-4F01-8877-F3C4ED44480B}"/>
              </a:ext>
            </a:extLst>
          </p:cNvPr>
          <p:cNvSpPr/>
          <p:nvPr/>
        </p:nvSpPr>
        <p:spPr>
          <a:xfrm>
            <a:off x="857249" y="5541228"/>
            <a:ext cx="10129405" cy="83099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Mirrored</a:t>
            </a:r>
            <a:r>
              <a:rPr lang="zh-CN" altLang="en-US" sz="2800" dirty="0"/>
              <a:t> </a:t>
            </a:r>
            <a:r>
              <a:rPr lang="en-US" altLang="zh-CN" sz="2800" dirty="0"/>
              <a:t>Spheres</a:t>
            </a:r>
            <a:r>
              <a:rPr lang="zh-CN" altLang="en-US" sz="2800" dirty="0"/>
              <a:t> </a:t>
            </a:r>
            <a:r>
              <a:rPr lang="en-US" altLang="zh-CN" sz="2800" dirty="0"/>
              <a:t>for Viewing</a:t>
            </a:r>
          </a:p>
          <a:p>
            <a:pPr algn="ctr"/>
            <a:r>
              <a:rPr lang="en-US" altLang="zh-CN" sz="2800" dirty="0"/>
              <a:t>Phone’s Camera</a:t>
            </a:r>
          </a:p>
        </p:txBody>
      </p:sp>
      <p:sp>
        <p:nvSpPr>
          <p:cNvPr id="26" name="TextBox 25">
            <a:extLst>
              <a:ext uri="{FF2B5EF4-FFF2-40B4-BE49-F238E27FC236}">
                <a16:creationId xmlns:a16="http://schemas.microsoft.com/office/drawing/2014/main" id="{9B48D107-041E-4A3F-88D1-B65111F9042A}"/>
              </a:ext>
            </a:extLst>
          </p:cNvPr>
          <p:cNvSpPr txBox="1"/>
          <p:nvPr/>
        </p:nvSpPr>
        <p:spPr>
          <a:xfrm>
            <a:off x="803496" y="931223"/>
            <a:ext cx="3568440" cy="830997"/>
          </a:xfrm>
          <a:prstGeom prst="rect">
            <a:avLst/>
          </a:prstGeom>
          <a:noFill/>
        </p:spPr>
        <p:txBody>
          <a:bodyPr wrap="square" rtlCol="0" anchor="ctr">
            <a:spAutoFit/>
          </a:bodyPr>
          <a:lstStyle/>
          <a:p>
            <a:r>
              <a:rPr lang="en-US" altLang="ko-KR" sz="4800" b="1" dirty="0" err="1">
                <a:cs typeface="Arial" pitchFamily="34" charset="0"/>
              </a:rPr>
              <a:t>MeCap</a:t>
            </a:r>
            <a:endParaRPr lang="ko-KR" altLang="en-US" sz="4800" b="1" dirty="0">
              <a:cs typeface="Arial" pitchFamily="34" charset="0"/>
            </a:endParaRPr>
          </a:p>
        </p:txBody>
      </p:sp>
      <p:pic>
        <p:nvPicPr>
          <p:cNvPr id="3" name="Picture 2">
            <a:extLst>
              <a:ext uri="{FF2B5EF4-FFF2-40B4-BE49-F238E27FC236}">
                <a16:creationId xmlns:a16="http://schemas.microsoft.com/office/drawing/2014/main" id="{017167D2-66B9-E14B-BF25-9B3B76553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1962150"/>
            <a:ext cx="10464800" cy="2933700"/>
          </a:xfrm>
          <a:prstGeom prst="rect">
            <a:avLst/>
          </a:prstGeom>
        </p:spPr>
      </p:pic>
      <p:sp>
        <p:nvSpPr>
          <p:cNvPr id="2" name="TextBox 1">
            <a:extLst>
              <a:ext uri="{FF2B5EF4-FFF2-40B4-BE49-F238E27FC236}">
                <a16:creationId xmlns:a16="http://schemas.microsoft.com/office/drawing/2014/main" id="{2D7A9AB5-3B29-CF46-A1B9-5C5A63B30300}"/>
              </a:ext>
            </a:extLst>
          </p:cNvPr>
          <p:cNvSpPr txBox="1"/>
          <p:nvPr/>
        </p:nvSpPr>
        <p:spPr>
          <a:xfrm>
            <a:off x="3491346" y="284887"/>
            <a:ext cx="8853054" cy="1754326"/>
          </a:xfrm>
          <a:prstGeom prst="rect">
            <a:avLst/>
          </a:prstGeom>
          <a:noFill/>
        </p:spPr>
        <p:txBody>
          <a:bodyPr wrap="square" rtlCol="0">
            <a:spAutoFit/>
          </a:bodyPr>
          <a:lstStyle/>
          <a:p>
            <a:r>
              <a:rPr lang="en-GB" sz="1800" dirty="0">
                <a:effectLst/>
                <a:latin typeface="TimesNewRomanPSMT"/>
              </a:rPr>
              <a:t>Ahuja, K., Harrison, C., Goel, M., and Xiao, R.: ‘</a:t>
            </a:r>
            <a:r>
              <a:rPr lang="en-GB" sz="1800" dirty="0" err="1">
                <a:effectLst/>
                <a:latin typeface="TimesNewRomanPSMT"/>
              </a:rPr>
              <a:t>MeCap</a:t>
            </a:r>
            <a:r>
              <a:rPr lang="en-GB" sz="1800" dirty="0">
                <a:effectLst/>
                <a:latin typeface="TimesNewRomanPSMT"/>
              </a:rPr>
              <a:t>: Whole-Body Digitization for Low-Cost VR/AR Headsets’, </a:t>
            </a:r>
          </a:p>
          <a:p>
            <a:r>
              <a:rPr lang="en-GB" sz="1800" dirty="0">
                <a:effectLst/>
                <a:latin typeface="TimesNewRomanPSMT"/>
              </a:rPr>
              <a:t>in Editor (Ed.)^(Eds.): ‘Book </a:t>
            </a:r>
            <a:r>
              <a:rPr lang="en-GB" sz="1800" dirty="0" err="1">
                <a:effectLst/>
                <a:latin typeface="TimesNewRomanPSMT"/>
              </a:rPr>
              <a:t>MeCap</a:t>
            </a:r>
            <a:r>
              <a:rPr lang="en-GB" sz="1800" dirty="0">
                <a:effectLst/>
                <a:latin typeface="TimesNewRomanPSMT"/>
              </a:rPr>
              <a:t>: Whole-Body Digitization for Low-Cost VR/AR Headsets’ (Association </a:t>
            </a:r>
          </a:p>
          <a:p>
            <a:r>
              <a:rPr lang="en-GB" sz="1800" dirty="0">
                <a:effectLst/>
                <a:latin typeface="TimesNewRomanPSMT"/>
              </a:rPr>
              <a:t>for Computing Machinery, 2019, </a:t>
            </a:r>
            <a:r>
              <a:rPr lang="en-GB" sz="1800" dirty="0" err="1">
                <a:effectLst/>
                <a:latin typeface="TimesNewRomanPSMT"/>
              </a:rPr>
              <a:t>edn</a:t>
            </a:r>
            <a:r>
              <a:rPr lang="en-GB" sz="1800" dirty="0">
                <a:effectLst/>
                <a:latin typeface="TimesNewRomanPSMT"/>
              </a:rPr>
              <a:t>.), pp. 453–462 </a:t>
            </a:r>
            <a:endParaRPr lang="en-GB" dirty="0"/>
          </a:p>
          <a:p>
            <a:endParaRPr lang="en-CN" dirty="0"/>
          </a:p>
        </p:txBody>
      </p:sp>
    </p:spTree>
    <p:extLst>
      <p:ext uri="{BB962C8B-B14F-4D97-AF65-F5344CB8AC3E}">
        <p14:creationId xmlns:p14="http://schemas.microsoft.com/office/powerpoint/2010/main" val="1259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Other Solutions-Limitation</a:t>
            </a: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21" name="TextBox 20">
            <a:extLst>
              <a:ext uri="{FF2B5EF4-FFF2-40B4-BE49-F238E27FC236}">
                <a16:creationId xmlns:a16="http://schemas.microsoft.com/office/drawing/2014/main" id="{10C016E8-28BD-43F9-A519-1DA247461D2B}"/>
              </a:ext>
            </a:extLst>
          </p:cNvPr>
          <p:cNvSpPr txBox="1"/>
          <p:nvPr/>
        </p:nvSpPr>
        <p:spPr>
          <a:xfrm>
            <a:off x="910574" y="1823902"/>
            <a:ext cx="3049406" cy="46166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Scratch VR</a:t>
            </a:r>
            <a:endParaRPr lang="ko-KR" altLang="en-US" sz="2400" b="1" dirty="0">
              <a:solidFill>
                <a:schemeClr val="tx1">
                  <a:lumMod val="75000"/>
                  <a:lumOff val="25000"/>
                </a:schemeClr>
              </a:solidFill>
              <a:cs typeface="Arial" pitchFamily="34" charset="0"/>
            </a:endParaRPr>
          </a:p>
        </p:txBody>
      </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a:t>
            </a: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a:t>
            </a: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7053382"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M</a:t>
            </a:r>
            <a:endParaRPr lang="ko-KR" altLang="en-US" sz="4000" b="1" dirty="0">
              <a:solidFill>
                <a:schemeClr val="bg1"/>
              </a:solidFill>
              <a:cs typeface="Arial" pitchFamily="34" charset="0"/>
            </a:endParaRPr>
          </a:p>
        </p:txBody>
      </p:sp>
      <p:grpSp>
        <p:nvGrpSpPr>
          <p:cNvPr id="48" name="Group 47">
            <a:extLst>
              <a:ext uri="{FF2B5EF4-FFF2-40B4-BE49-F238E27FC236}">
                <a16:creationId xmlns:a16="http://schemas.microsoft.com/office/drawing/2014/main" id="{9ABEC3A9-0F59-4D26-85C2-FBCBF5723E3E}"/>
              </a:ext>
            </a:extLst>
          </p:cNvPr>
          <p:cNvGrpSpPr/>
          <p:nvPr/>
        </p:nvGrpSpPr>
        <p:grpSpPr>
          <a:xfrm>
            <a:off x="5732106" y="3522566"/>
            <a:ext cx="880699" cy="655835"/>
            <a:chOff x="970334" y="886028"/>
            <a:chExt cx="8012348" cy="5966596"/>
          </a:xfrm>
          <a:solidFill>
            <a:schemeClr val="bg1"/>
          </a:solidFill>
        </p:grpSpPr>
        <p:sp>
          <p:nvSpPr>
            <p:cNvPr id="49" name="Freeform: Shape 48">
              <a:extLst>
                <a:ext uri="{FF2B5EF4-FFF2-40B4-BE49-F238E27FC236}">
                  <a16:creationId xmlns:a16="http://schemas.microsoft.com/office/drawing/2014/main" id="{E5476E50-1532-4395-AF06-D3E739F7D758}"/>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3802E8-0919-4F56-9D63-34092746B81F}"/>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323CF90-E6D9-44DD-849A-131CD3D7F515}"/>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1FA7CD5-DF3E-4CFB-9150-A595DC24677A}"/>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9557BA87-BF0C-2C4C-B28C-B2346CB6F4B4}"/>
              </a:ext>
            </a:extLst>
          </p:cNvPr>
          <p:cNvSpPr txBox="1"/>
          <p:nvPr/>
        </p:nvSpPr>
        <p:spPr>
          <a:xfrm>
            <a:off x="8623920" y="1887959"/>
            <a:ext cx="1194558" cy="461665"/>
          </a:xfrm>
          <a:prstGeom prst="rect">
            <a:avLst/>
          </a:prstGeom>
          <a:noFill/>
        </p:spPr>
        <p:txBody>
          <a:bodyPr wrap="none" rtlCol="0">
            <a:spAutoFit/>
          </a:bodyPr>
          <a:lstStyle/>
          <a:p>
            <a:r>
              <a:rPr lang="en-CN" sz="2400" b="1" dirty="0"/>
              <a:t>MeCap</a:t>
            </a:r>
          </a:p>
        </p:txBody>
      </p:sp>
      <p:sp>
        <p:nvSpPr>
          <p:cNvPr id="26" name="TextBox 25">
            <a:extLst>
              <a:ext uri="{FF2B5EF4-FFF2-40B4-BE49-F238E27FC236}">
                <a16:creationId xmlns:a16="http://schemas.microsoft.com/office/drawing/2014/main" id="{CCA69BBD-8C54-7548-9F2E-5FEFEDD5B81C}"/>
              </a:ext>
            </a:extLst>
          </p:cNvPr>
          <p:cNvSpPr txBox="1"/>
          <p:nvPr/>
        </p:nvSpPr>
        <p:spPr>
          <a:xfrm>
            <a:off x="1068280" y="4218218"/>
            <a:ext cx="3366560" cy="1323439"/>
          </a:xfrm>
          <a:prstGeom prst="rect">
            <a:avLst/>
          </a:prstGeom>
          <a:noFill/>
        </p:spPr>
        <p:txBody>
          <a:bodyPr wrap="square">
            <a:spAutoFit/>
          </a:bodyPr>
          <a:lstStyle/>
          <a:p>
            <a:r>
              <a:rPr lang="en-CN" sz="4000" b="1" dirty="0"/>
              <a:t>Extra </a:t>
            </a:r>
          </a:p>
          <a:p>
            <a:r>
              <a:rPr lang="en-CN" sz="4000" b="1" dirty="0"/>
              <a:t>Equipments</a:t>
            </a:r>
          </a:p>
        </p:txBody>
      </p:sp>
      <p:sp>
        <p:nvSpPr>
          <p:cNvPr id="15" name="TextBox 14">
            <a:extLst>
              <a:ext uri="{FF2B5EF4-FFF2-40B4-BE49-F238E27FC236}">
                <a16:creationId xmlns:a16="http://schemas.microsoft.com/office/drawing/2014/main" id="{962432FE-D7E4-0B42-AC58-E9A94CE7B650}"/>
              </a:ext>
            </a:extLst>
          </p:cNvPr>
          <p:cNvSpPr txBox="1"/>
          <p:nvPr/>
        </p:nvSpPr>
        <p:spPr>
          <a:xfrm>
            <a:off x="8199893" y="4479959"/>
            <a:ext cx="1884170" cy="1323439"/>
          </a:xfrm>
          <a:prstGeom prst="rect">
            <a:avLst/>
          </a:prstGeom>
          <a:noFill/>
        </p:spPr>
        <p:txBody>
          <a:bodyPr wrap="none" rtlCol="0">
            <a:spAutoFit/>
          </a:bodyPr>
          <a:lstStyle/>
          <a:p>
            <a:r>
              <a:rPr lang="en-CN" sz="4000" b="1" dirty="0"/>
              <a:t>Heavy </a:t>
            </a:r>
          </a:p>
          <a:p>
            <a:r>
              <a:rPr lang="en-CN" sz="4000" b="1" dirty="0"/>
              <a:t>Weight</a:t>
            </a:r>
          </a:p>
        </p:txBody>
      </p:sp>
      <p:sp>
        <p:nvSpPr>
          <p:cNvPr id="4" name="TextBox 3">
            <a:extLst>
              <a:ext uri="{FF2B5EF4-FFF2-40B4-BE49-F238E27FC236}">
                <a16:creationId xmlns:a16="http://schemas.microsoft.com/office/drawing/2014/main" id="{C5DF1376-3148-2848-B241-22D5E1AA87D6}"/>
              </a:ext>
            </a:extLst>
          </p:cNvPr>
          <p:cNvSpPr txBox="1"/>
          <p:nvPr/>
        </p:nvSpPr>
        <p:spPr>
          <a:xfrm>
            <a:off x="957210" y="5401224"/>
            <a:ext cx="3350597" cy="707886"/>
          </a:xfrm>
          <a:prstGeom prst="rect">
            <a:avLst/>
          </a:prstGeom>
          <a:noFill/>
        </p:spPr>
        <p:txBody>
          <a:bodyPr wrap="none" rtlCol="0">
            <a:spAutoFit/>
          </a:bodyPr>
          <a:lstStyle/>
          <a:p>
            <a:r>
              <a:rPr lang="en-CN" sz="4000" dirty="0"/>
              <a:t>Hard to Install</a:t>
            </a:r>
          </a:p>
        </p:txBody>
      </p:sp>
      <p:sp>
        <p:nvSpPr>
          <p:cNvPr id="5" name="TextBox 4">
            <a:extLst>
              <a:ext uri="{FF2B5EF4-FFF2-40B4-BE49-F238E27FC236}">
                <a16:creationId xmlns:a16="http://schemas.microsoft.com/office/drawing/2014/main" id="{1CA9A154-CBFC-1447-8C2A-7920C85AA8B3}"/>
              </a:ext>
            </a:extLst>
          </p:cNvPr>
          <p:cNvSpPr txBox="1"/>
          <p:nvPr/>
        </p:nvSpPr>
        <p:spPr>
          <a:xfrm>
            <a:off x="5306291" y="5985164"/>
            <a:ext cx="1181734" cy="707886"/>
          </a:xfrm>
          <a:prstGeom prst="rect">
            <a:avLst/>
          </a:prstGeom>
          <a:noFill/>
        </p:spPr>
        <p:txBody>
          <a:bodyPr wrap="none" rtlCol="0">
            <a:spAutoFit/>
          </a:bodyPr>
          <a:lstStyle/>
          <a:p>
            <a:r>
              <a:rPr lang="en-CN" sz="4000" dirty="0"/>
              <a:t>AR?</a:t>
            </a:r>
          </a:p>
        </p:txBody>
      </p:sp>
    </p:spTree>
    <p:extLst>
      <p:ext uri="{BB962C8B-B14F-4D97-AF65-F5344CB8AC3E}">
        <p14:creationId xmlns:p14="http://schemas.microsoft.com/office/powerpoint/2010/main" val="180784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spectacles&#10;&#10;Description automatically generated">
            <a:extLst>
              <a:ext uri="{FF2B5EF4-FFF2-40B4-BE49-F238E27FC236}">
                <a16:creationId xmlns:a16="http://schemas.microsoft.com/office/drawing/2014/main" id="{AEA68ECD-6BA8-AD44-998B-08A5015D3A25}"/>
              </a:ext>
            </a:extLst>
          </p:cNvPr>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t="849" b="849"/>
          <a:stretch>
            <a:fillRect/>
          </a:stretch>
        </p:blipFill>
        <p:spPr>
          <a:xfrm>
            <a:off x="5334000" y="334108"/>
            <a:ext cx="6523892" cy="6523892"/>
          </a:xfrm>
        </p:spPr>
      </p:pic>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307777"/>
          </a:xfrm>
          <a:prstGeom prst="rect">
            <a:avLst/>
          </a:prstGeom>
          <a:noFill/>
        </p:spPr>
        <p:txBody>
          <a:bodyPr wrap="square" rtlCol="0">
            <a:spAutoFit/>
          </a:bodyPr>
          <a:lstStyle/>
          <a:p>
            <a:endParaRPr lang="en-US" altLang="ko-KR" sz="1400" dirty="0">
              <a:solidFill>
                <a:schemeClr val="bg1"/>
              </a:solidFill>
              <a:cs typeface="Arial" pitchFamily="34" charset="0"/>
            </a:endParaRPr>
          </a:p>
        </p:txBody>
      </p:sp>
      <p:sp>
        <p:nvSpPr>
          <p:cNvPr id="22" name="TextBox 21">
            <a:extLst>
              <a:ext uri="{FF2B5EF4-FFF2-40B4-BE49-F238E27FC236}">
                <a16:creationId xmlns:a16="http://schemas.microsoft.com/office/drawing/2014/main" id="{2919A7EA-BEAA-418F-8EFE-6363227EE64B}"/>
              </a:ext>
            </a:extLst>
          </p:cNvPr>
          <p:cNvSpPr txBox="1"/>
          <p:nvPr/>
        </p:nvSpPr>
        <p:spPr>
          <a:xfrm>
            <a:off x="658969" y="520872"/>
            <a:ext cx="4253546" cy="769441"/>
          </a:xfrm>
          <a:prstGeom prst="rect">
            <a:avLst/>
          </a:prstGeom>
          <a:noFill/>
        </p:spPr>
        <p:txBody>
          <a:bodyPr wrap="square" rtlCol="0" anchor="ctr">
            <a:spAutoFit/>
          </a:bodyPr>
          <a:lstStyle/>
          <a:p>
            <a:pPr algn="dist"/>
            <a:r>
              <a:rPr lang="en-US" altLang="ko-KR" sz="4400" b="1" dirty="0">
                <a:latin typeface="+mj-lt"/>
                <a:cs typeface="Arial" pitchFamily="34" charset="0"/>
              </a:rPr>
              <a:t>Our Solution</a:t>
            </a:r>
          </a:p>
        </p:txBody>
      </p:sp>
      <p:grpSp>
        <p:nvGrpSpPr>
          <p:cNvPr id="25" name="Group 24">
            <a:extLst>
              <a:ext uri="{FF2B5EF4-FFF2-40B4-BE49-F238E27FC236}">
                <a16:creationId xmlns:a16="http://schemas.microsoft.com/office/drawing/2014/main" id="{93954BE3-F9A2-47E1-94E7-674CB3D231C0}"/>
              </a:ext>
            </a:extLst>
          </p:cNvPr>
          <p:cNvGrpSpPr/>
          <p:nvPr/>
        </p:nvGrpSpPr>
        <p:grpSpPr>
          <a:xfrm>
            <a:off x="1964257" y="1613576"/>
            <a:ext cx="1173988" cy="808295"/>
            <a:chOff x="9839517" y="2895698"/>
            <a:chExt cx="4551811" cy="3133938"/>
          </a:xfrm>
        </p:grpSpPr>
        <p:grpSp>
          <p:nvGrpSpPr>
            <p:cNvPr id="26" name="Group 25">
              <a:extLst>
                <a:ext uri="{FF2B5EF4-FFF2-40B4-BE49-F238E27FC236}">
                  <a16:creationId xmlns:a16="http://schemas.microsoft.com/office/drawing/2014/main" id="{965BC24F-4111-47AC-B613-1B103E42929B}"/>
                </a:ext>
              </a:extLst>
            </p:cNvPr>
            <p:cNvGrpSpPr/>
            <p:nvPr/>
          </p:nvGrpSpPr>
          <p:grpSpPr>
            <a:xfrm>
              <a:off x="10095620" y="2895698"/>
              <a:ext cx="3288407" cy="2443852"/>
              <a:chOff x="10095620" y="2895698"/>
              <a:chExt cx="3288407" cy="2443852"/>
            </a:xfrm>
          </p:grpSpPr>
          <p:sp>
            <p:nvSpPr>
              <p:cNvPr id="39" name="Trapezoid 38">
                <a:extLst>
                  <a:ext uri="{FF2B5EF4-FFF2-40B4-BE49-F238E27FC236}">
                    <a16:creationId xmlns:a16="http://schemas.microsoft.com/office/drawing/2014/main" id="{08A775CF-1189-4863-9ED4-72B0E119AC66}"/>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40" name="Group 39">
                <a:extLst>
                  <a:ext uri="{FF2B5EF4-FFF2-40B4-BE49-F238E27FC236}">
                    <a16:creationId xmlns:a16="http://schemas.microsoft.com/office/drawing/2014/main" id="{D7E15B19-C3A4-4516-9F3F-08DFF63BCC37}"/>
                  </a:ext>
                </a:extLst>
              </p:cNvPr>
              <p:cNvGrpSpPr/>
              <p:nvPr/>
            </p:nvGrpSpPr>
            <p:grpSpPr>
              <a:xfrm>
                <a:off x="10541428" y="2895698"/>
                <a:ext cx="1434926" cy="560920"/>
                <a:chOff x="10541428" y="2895698"/>
                <a:chExt cx="1434926" cy="560920"/>
              </a:xfrm>
            </p:grpSpPr>
            <p:sp>
              <p:nvSpPr>
                <p:cNvPr id="52" name="Rectangle: Rounded Corners 51">
                  <a:extLst>
                    <a:ext uri="{FF2B5EF4-FFF2-40B4-BE49-F238E27FC236}">
                      <a16:creationId xmlns:a16="http://schemas.microsoft.com/office/drawing/2014/main" id="{5CABF77E-E224-491F-BD0F-B4446217FD77}"/>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53" name="Freeform: Shape 52">
                  <a:extLst>
                    <a:ext uri="{FF2B5EF4-FFF2-40B4-BE49-F238E27FC236}">
                      <a16:creationId xmlns:a16="http://schemas.microsoft.com/office/drawing/2014/main" id="{444D16B6-46F7-4BFA-B0BB-1DB15686EEB9}"/>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41997E9A-1780-4E56-BABE-1354FF3CEB40}"/>
                  </a:ext>
                </a:extLst>
              </p:cNvPr>
              <p:cNvGrpSpPr/>
              <p:nvPr/>
            </p:nvGrpSpPr>
            <p:grpSpPr>
              <a:xfrm>
                <a:off x="10226072" y="3384119"/>
                <a:ext cx="1153558" cy="1269798"/>
                <a:chOff x="10226072" y="3384119"/>
                <a:chExt cx="1153558" cy="1269798"/>
              </a:xfrm>
            </p:grpSpPr>
            <p:sp>
              <p:nvSpPr>
                <p:cNvPr id="50" name="Freeform: Shape 49">
                  <a:extLst>
                    <a:ext uri="{FF2B5EF4-FFF2-40B4-BE49-F238E27FC236}">
                      <a16:creationId xmlns:a16="http://schemas.microsoft.com/office/drawing/2014/main" id="{C670C117-93E6-497D-9BAF-F7ECD5A98FA9}"/>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1" name="Freeform: Shape 50">
                  <a:extLst>
                    <a:ext uri="{FF2B5EF4-FFF2-40B4-BE49-F238E27FC236}">
                      <a16:creationId xmlns:a16="http://schemas.microsoft.com/office/drawing/2014/main" id="{D5DA3B3D-2B34-4ACB-8A1B-CCF2FB890BDD}"/>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22E75959-BD04-4CDB-9216-7C26B395F402}"/>
                  </a:ext>
                </a:extLst>
              </p:cNvPr>
              <p:cNvGrpSpPr/>
              <p:nvPr/>
            </p:nvGrpSpPr>
            <p:grpSpPr>
              <a:xfrm rot="5400000">
                <a:off x="12509125" y="3435921"/>
                <a:ext cx="989342" cy="760462"/>
                <a:chOff x="10999279" y="2698471"/>
                <a:chExt cx="989342" cy="760462"/>
              </a:xfrm>
            </p:grpSpPr>
            <p:sp>
              <p:nvSpPr>
                <p:cNvPr id="47" name="Freeform: Shape 46">
                  <a:extLst>
                    <a:ext uri="{FF2B5EF4-FFF2-40B4-BE49-F238E27FC236}">
                      <a16:creationId xmlns:a16="http://schemas.microsoft.com/office/drawing/2014/main" id="{FA4897D9-2481-4B52-AED7-AE26E977B538}"/>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BEE3E5-37D1-47EB-969E-7C44170C02BE}"/>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975CB4A-4152-4DAE-9CBA-1AD489786EE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8FF63E25-9191-417E-BB62-91BAAB14D1DD}"/>
                  </a:ext>
                </a:extLst>
              </p:cNvPr>
              <p:cNvGrpSpPr/>
              <p:nvPr/>
            </p:nvGrpSpPr>
            <p:grpSpPr>
              <a:xfrm>
                <a:off x="10095620" y="4304882"/>
                <a:ext cx="1425867" cy="1034668"/>
                <a:chOff x="10095620" y="4304882"/>
                <a:chExt cx="1425867" cy="1034668"/>
              </a:xfrm>
            </p:grpSpPr>
            <p:sp>
              <p:nvSpPr>
                <p:cNvPr id="44" name="Freeform: Shape 43">
                  <a:extLst>
                    <a:ext uri="{FF2B5EF4-FFF2-40B4-BE49-F238E27FC236}">
                      <a16:creationId xmlns:a16="http://schemas.microsoft.com/office/drawing/2014/main" id="{A798FDA9-DD48-4846-A757-2EB8EF92721B}"/>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585589E-90D7-4335-A868-C92C6985185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E999D22-E6DB-409C-A85F-4C1259ECE746}"/>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7" name="Group 26">
              <a:extLst>
                <a:ext uri="{FF2B5EF4-FFF2-40B4-BE49-F238E27FC236}">
                  <a16:creationId xmlns:a16="http://schemas.microsoft.com/office/drawing/2014/main" id="{B93C18A8-A845-4958-BC27-A9C33A16FC97}"/>
                </a:ext>
              </a:extLst>
            </p:cNvPr>
            <p:cNvGrpSpPr/>
            <p:nvPr/>
          </p:nvGrpSpPr>
          <p:grpSpPr>
            <a:xfrm>
              <a:off x="9839517" y="5316702"/>
              <a:ext cx="4551811" cy="712934"/>
              <a:chOff x="2716823" y="4480799"/>
              <a:chExt cx="5838092" cy="914400"/>
            </a:xfrm>
          </p:grpSpPr>
          <p:grpSp>
            <p:nvGrpSpPr>
              <p:cNvPr id="28" name="Group 27">
                <a:extLst>
                  <a:ext uri="{FF2B5EF4-FFF2-40B4-BE49-F238E27FC236}">
                    <a16:creationId xmlns:a16="http://schemas.microsoft.com/office/drawing/2014/main" id="{21C8EBB9-14ED-46AD-BA27-165D3E8FCE3C}"/>
                  </a:ext>
                </a:extLst>
              </p:cNvPr>
              <p:cNvGrpSpPr/>
              <p:nvPr/>
            </p:nvGrpSpPr>
            <p:grpSpPr>
              <a:xfrm>
                <a:off x="2716823" y="4480799"/>
                <a:ext cx="5838092" cy="914400"/>
                <a:chOff x="175847" y="4480799"/>
                <a:chExt cx="8801100" cy="914400"/>
              </a:xfrm>
            </p:grpSpPr>
            <p:sp>
              <p:nvSpPr>
                <p:cNvPr id="37" name="Rectangle: Rounded Corners 36">
                  <a:extLst>
                    <a:ext uri="{FF2B5EF4-FFF2-40B4-BE49-F238E27FC236}">
                      <a16:creationId xmlns:a16="http://schemas.microsoft.com/office/drawing/2014/main" id="{277905F5-3A28-4790-9C0B-7BE46418490C}"/>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DC90FC7-6CC1-4D12-8DCC-AB7C32FBA3CA}"/>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B712EA9-DDB9-41A8-BC69-F42A80F01F13}"/>
                  </a:ext>
                </a:extLst>
              </p:cNvPr>
              <p:cNvGrpSpPr/>
              <p:nvPr/>
            </p:nvGrpSpPr>
            <p:grpSpPr>
              <a:xfrm>
                <a:off x="2954961" y="4660680"/>
                <a:ext cx="5376674" cy="563948"/>
                <a:chOff x="3193903" y="4660680"/>
                <a:chExt cx="5376674" cy="563948"/>
              </a:xfrm>
            </p:grpSpPr>
            <p:sp>
              <p:nvSpPr>
                <p:cNvPr id="30" name="Circle: Hollow 29">
                  <a:extLst>
                    <a:ext uri="{FF2B5EF4-FFF2-40B4-BE49-F238E27FC236}">
                      <a16:creationId xmlns:a16="http://schemas.microsoft.com/office/drawing/2014/main" id="{512D1674-5197-474D-8C95-06BAFCBDEB87}"/>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30C51C9B-AD1B-4012-9772-E15CCEA07162}"/>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A61B66CB-2698-4D3D-A1EC-E2979F56FFD9}"/>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a:extLst>
                    <a:ext uri="{FF2B5EF4-FFF2-40B4-BE49-F238E27FC236}">
                      <a16:creationId xmlns:a16="http://schemas.microsoft.com/office/drawing/2014/main" id="{0B87B0DD-494C-49F6-9B7A-99305B79C175}"/>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a:extLst>
                    <a:ext uri="{FF2B5EF4-FFF2-40B4-BE49-F238E27FC236}">
                      <a16:creationId xmlns:a16="http://schemas.microsoft.com/office/drawing/2014/main" id="{37E871C5-7182-4B26-BE3F-BBF64A29E076}"/>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a:extLst>
                    <a:ext uri="{FF2B5EF4-FFF2-40B4-BE49-F238E27FC236}">
                      <a16:creationId xmlns:a16="http://schemas.microsoft.com/office/drawing/2014/main" id="{9DDE59F7-C963-4849-92F9-08CBAB4111FA}"/>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ircle: Hollow 35">
                  <a:extLst>
                    <a:ext uri="{FF2B5EF4-FFF2-40B4-BE49-F238E27FC236}">
                      <a16:creationId xmlns:a16="http://schemas.microsoft.com/office/drawing/2014/main" id="{E464712B-CC5D-4A83-8624-95494821EC4B}"/>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2" name="TextBox 1">
            <a:extLst>
              <a:ext uri="{FF2B5EF4-FFF2-40B4-BE49-F238E27FC236}">
                <a16:creationId xmlns:a16="http://schemas.microsoft.com/office/drawing/2014/main" id="{946B297D-1233-B146-A867-2774CEAD26D3}"/>
              </a:ext>
            </a:extLst>
          </p:cNvPr>
          <p:cNvSpPr txBox="1"/>
          <p:nvPr/>
        </p:nvSpPr>
        <p:spPr>
          <a:xfrm>
            <a:off x="317729" y="3148766"/>
            <a:ext cx="4906034" cy="3539430"/>
          </a:xfrm>
          <a:prstGeom prst="rect">
            <a:avLst/>
          </a:prstGeom>
          <a:noFill/>
        </p:spPr>
        <p:txBody>
          <a:bodyPr wrap="square" rtlCol="0">
            <a:spAutoFit/>
          </a:bodyPr>
          <a:lstStyle/>
          <a:p>
            <a:pPr algn="ctr"/>
            <a:r>
              <a:rPr lang="en-CN" sz="2800" dirty="0">
                <a:solidFill>
                  <a:schemeClr val="accent2"/>
                </a:solidFill>
              </a:rPr>
              <a:t>Hand-scratch:</a:t>
            </a:r>
            <a:r>
              <a:rPr lang="en-CN" sz="2800" dirty="0"/>
              <a:t> arms </a:t>
            </a:r>
          </a:p>
          <a:p>
            <a:pPr algn="ctr"/>
            <a:endParaRPr lang="en-CN" sz="2800" dirty="0"/>
          </a:p>
          <a:p>
            <a:pPr algn="ctr"/>
            <a:r>
              <a:rPr lang="en-GB" sz="2800" dirty="0">
                <a:solidFill>
                  <a:schemeClr val="accent2"/>
                </a:solidFill>
              </a:rPr>
              <a:t>R</a:t>
            </a:r>
            <a:r>
              <a:rPr lang="en-CN" sz="2800" dirty="0">
                <a:solidFill>
                  <a:schemeClr val="accent2"/>
                </a:solidFill>
              </a:rPr>
              <a:t>ecoginize gesture : </a:t>
            </a:r>
            <a:r>
              <a:rPr lang="en-CN" sz="2800" dirty="0"/>
              <a:t>sound</a:t>
            </a:r>
          </a:p>
          <a:p>
            <a:pPr algn="ctr"/>
            <a:endParaRPr lang="en-CN" sz="2800" dirty="0"/>
          </a:p>
          <a:p>
            <a:pPr algn="ctr"/>
            <a:r>
              <a:rPr lang="en-CN" sz="2800" dirty="0">
                <a:solidFill>
                  <a:schemeClr val="accent2"/>
                </a:solidFill>
              </a:rPr>
              <a:t>Tapes:</a:t>
            </a:r>
            <a:r>
              <a:rPr lang="en-CN" sz="2800" dirty="0"/>
              <a:t> distinguish the sounds </a:t>
            </a:r>
          </a:p>
          <a:p>
            <a:pPr algn="ctr"/>
            <a:endParaRPr lang="en-CN" sz="2800" dirty="0"/>
          </a:p>
          <a:p>
            <a:pPr algn="ctr"/>
            <a:r>
              <a:rPr lang="en-CN" sz="2800" dirty="0">
                <a:solidFill>
                  <a:schemeClr val="accent2"/>
                </a:solidFill>
              </a:rPr>
              <a:t>Low cost interactivity increasement</a:t>
            </a:r>
          </a:p>
        </p:txBody>
      </p:sp>
      <p:sp>
        <p:nvSpPr>
          <p:cNvPr id="3" name="TextBox 2">
            <a:extLst>
              <a:ext uri="{FF2B5EF4-FFF2-40B4-BE49-F238E27FC236}">
                <a16:creationId xmlns:a16="http://schemas.microsoft.com/office/drawing/2014/main" id="{3CB994C1-95E9-544C-A890-1EE76CC3C36C}"/>
              </a:ext>
            </a:extLst>
          </p:cNvPr>
          <p:cNvSpPr txBox="1"/>
          <p:nvPr/>
        </p:nvSpPr>
        <p:spPr>
          <a:xfrm>
            <a:off x="1373043" y="2565044"/>
            <a:ext cx="2492990" cy="369332"/>
          </a:xfrm>
          <a:prstGeom prst="rect">
            <a:avLst/>
          </a:prstGeom>
          <a:noFill/>
        </p:spPr>
        <p:txBody>
          <a:bodyPr wrap="none" rtlCol="0">
            <a:spAutoFit/>
          </a:bodyPr>
          <a:lstStyle/>
          <a:p>
            <a:r>
              <a:rPr lang="en-CN" dirty="0"/>
              <a:t>Followed GestOnHMD</a:t>
            </a:r>
          </a:p>
        </p:txBody>
      </p:sp>
    </p:spTree>
    <p:extLst>
      <p:ext uri="{BB962C8B-B14F-4D97-AF65-F5344CB8AC3E}">
        <p14:creationId xmlns:p14="http://schemas.microsoft.com/office/powerpoint/2010/main" val="3544664678"/>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6510</TotalTime>
  <Words>6304</Words>
  <Application>Microsoft Macintosh PowerPoint</Application>
  <PresentationFormat>Widescreen</PresentationFormat>
  <Paragraphs>751</Paragraphs>
  <Slides>69</Slides>
  <Notes>26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69</vt:i4>
      </vt:variant>
    </vt:vector>
  </HeadingPairs>
  <TitlesOfParts>
    <vt:vector size="77" baseType="lpstr">
      <vt:lpstr>TimesNewRomanPS</vt:lpstr>
      <vt:lpstr>TimesNewRomanPSMT</vt:lpstr>
      <vt:lpstr>Aharoni</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ZHOU Yukun</cp:lastModifiedBy>
  <cp:revision>143</cp:revision>
  <dcterms:created xsi:type="dcterms:W3CDTF">2019-01-14T06:35:35Z</dcterms:created>
  <dcterms:modified xsi:type="dcterms:W3CDTF">2023-04-15T02:54:30Z</dcterms:modified>
</cp:coreProperties>
</file>